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8"/>
    <p:restoredTop sz="95890"/>
  </p:normalViewPr>
  <p:slideViewPr>
    <p:cSldViewPr snapToGrid="0">
      <p:cViewPr varScale="1">
        <p:scale>
          <a:sx n="111" d="100"/>
          <a:sy n="111" d="100"/>
        </p:scale>
        <p:origin x="2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Net%20Worth%20by%20Sector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Japan</a:t>
            </a:r>
          </a:p>
          <a:p>
            <a:pPr>
              <a:defRPr/>
            </a:pPr>
            <a:r>
              <a:rPr lang="en-US" sz="1800"/>
              <a:t>Household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Japan!$B$58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Japan!$C$58:$AF$58</c:f>
              <c:numCache>
                <c:formatCode>0%</c:formatCode>
                <c:ptCount val="30"/>
                <c:pt idx="0">
                  <c:v>5.7193678728527306</c:v>
                </c:pt>
                <c:pt idx="1">
                  <c:v>5.616467055306841</c:v>
                </c:pt>
                <c:pt idx="2">
                  <c:v>5.5556049533013914</c:v>
                </c:pt>
                <c:pt idx="3">
                  <c:v>5.5222688890879921</c:v>
                </c:pt>
                <c:pt idx="4">
                  <c:v>5.5954310309798334</c:v>
                </c:pt>
                <c:pt idx="5">
                  <c:v>5.7957914283696166</c:v>
                </c:pt>
                <c:pt idx="6">
                  <c:v>5.6424067335826331</c:v>
                </c:pt>
                <c:pt idx="7">
                  <c:v>5.5365644830217553</c:v>
                </c:pt>
                <c:pt idx="8">
                  <c:v>5.4999369850482012</c:v>
                </c:pt>
                <c:pt idx="9">
                  <c:v>5.5068529856840689</c:v>
                </c:pt>
                <c:pt idx="10">
                  <c:v>5.359303318146984</c:v>
                </c:pt>
                <c:pt idx="11">
                  <c:v>5.4796067946178484</c:v>
                </c:pt>
                <c:pt idx="12">
                  <c:v>5.5148386438557306</c:v>
                </c:pt>
                <c:pt idx="13">
                  <c:v>5.4336931885506212</c:v>
                </c:pt>
                <c:pt idx="14">
                  <c:v>5.3372996822045531</c:v>
                </c:pt>
                <c:pt idx="15">
                  <c:v>5.6554904610351509</c:v>
                </c:pt>
                <c:pt idx="16">
                  <c:v>5.5278683426878619</c:v>
                </c:pt>
                <c:pt idx="17">
                  <c:v>5.5695285345834442</c:v>
                </c:pt>
                <c:pt idx="18">
                  <c:v>5.6068803491725658</c:v>
                </c:pt>
                <c:pt idx="19">
                  <c:v>5.7030805546523826</c:v>
                </c:pt>
                <c:pt idx="20">
                  <c:v>5.7092375240236759</c:v>
                </c:pt>
                <c:pt idx="21">
                  <c:v>5.5720729829653388</c:v>
                </c:pt>
                <c:pt idx="22">
                  <c:v>5.5493992445504361</c:v>
                </c:pt>
                <c:pt idx="23">
                  <c:v>5.6244418006302963</c:v>
                </c:pt>
                <c:pt idx="24">
                  <c:v>5.5587015506347939</c:v>
                </c:pt>
                <c:pt idx="25">
                  <c:v>5.6733922925685816</c:v>
                </c:pt>
                <c:pt idx="26">
                  <c:v>5.9567075460078085</c:v>
                </c:pt>
                <c:pt idx="27">
                  <c:v>6.1079011307609568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8F-5E47-919F-3399DF60ACB4}"/>
            </c:ext>
          </c:extLst>
        </c:ser>
        <c:ser>
          <c:idx val="1"/>
          <c:order val="1"/>
          <c:tx>
            <c:strRef>
              <c:f>Japan!$B$59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Japan!$C$59:$AF$59</c:f>
              <c:numCache>
                <c:formatCode>0%</c:formatCode>
                <c:ptCount val="30"/>
                <c:pt idx="0">
                  <c:v>2.4898464758017065</c:v>
                </c:pt>
                <c:pt idx="1">
                  <c:v>2.5476590334301101</c:v>
                </c:pt>
                <c:pt idx="2">
                  <c:v>2.56906819378522</c:v>
                </c:pt>
                <c:pt idx="3">
                  <c:v>2.5815506085693314</c:v>
                </c:pt>
                <c:pt idx="4">
                  <c:v>2.6776621843833728</c:v>
                </c:pt>
                <c:pt idx="5">
                  <c:v>2.8959817630203886</c:v>
                </c:pt>
                <c:pt idx="6">
                  <c:v>2.8805988519619627</c:v>
                </c:pt>
                <c:pt idx="7">
                  <c:v>2.8782866071329485</c:v>
                </c:pt>
                <c:pt idx="8">
                  <c:v>2.9205666502757883</c:v>
                </c:pt>
                <c:pt idx="9">
                  <c:v>3.020511912257354</c:v>
                </c:pt>
                <c:pt idx="10">
                  <c:v>2.9791887395733552</c:v>
                </c:pt>
                <c:pt idx="11">
                  <c:v>3.1440626340336322</c:v>
                </c:pt>
                <c:pt idx="12">
                  <c:v>3.1577632685825932</c:v>
                </c:pt>
                <c:pt idx="13">
                  <c:v>3.0497893772401325</c:v>
                </c:pt>
                <c:pt idx="14">
                  <c:v>2.9435283138047201</c:v>
                </c:pt>
                <c:pt idx="15">
                  <c:v>3.2035229030521775</c:v>
                </c:pt>
                <c:pt idx="16">
                  <c:v>3.1718960237026206</c:v>
                </c:pt>
                <c:pt idx="17">
                  <c:v>3.2252466081950106</c:v>
                </c:pt>
                <c:pt idx="18">
                  <c:v>3.3117009334739467</c:v>
                </c:pt>
                <c:pt idx="19">
                  <c:v>3.4355347723199068</c:v>
                </c:pt>
                <c:pt idx="20">
                  <c:v>3.4590699774927716</c:v>
                </c:pt>
                <c:pt idx="21">
                  <c:v>3.3992302322313681</c:v>
                </c:pt>
                <c:pt idx="22">
                  <c:v>3.3763966282892022</c:v>
                </c:pt>
                <c:pt idx="23">
                  <c:v>3.4663731550807939</c:v>
                </c:pt>
                <c:pt idx="24">
                  <c:v>3.3981566932869782</c:v>
                </c:pt>
                <c:pt idx="25">
                  <c:v>3.4790876105844144</c:v>
                </c:pt>
                <c:pt idx="26">
                  <c:v>3.6961496053293521</c:v>
                </c:pt>
                <c:pt idx="27">
                  <c:v>3.8170899057790204</c:v>
                </c:pt>
                <c:pt idx="28">
                  <c:v>3.781534036495382</c:v>
                </c:pt>
                <c:pt idx="29">
                  <c:v>3.754613589006691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8F-5E47-919F-3399DF60ACB4}"/>
            </c:ext>
          </c:extLst>
        </c:ser>
        <c:ser>
          <c:idx val="2"/>
          <c:order val="2"/>
          <c:tx>
            <c:strRef>
              <c:f>Japan!$B$60</c:f>
              <c:strCache>
                <c:ptCount val="1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Japan!$C$60:$AF$60</c:f>
              <c:numCache>
                <c:formatCode>0%</c:formatCode>
                <c:ptCount val="30"/>
                <c:pt idx="0">
                  <c:v>3.2295213970510233</c:v>
                </c:pt>
                <c:pt idx="1">
                  <c:v>3.0688080218767304</c:v>
                </c:pt>
                <c:pt idx="2">
                  <c:v>2.9865367595161718</c:v>
                </c:pt>
                <c:pt idx="3">
                  <c:v>2.9407182805186616</c:v>
                </c:pt>
                <c:pt idx="4">
                  <c:v>2.9177688465964602</c:v>
                </c:pt>
                <c:pt idx="5">
                  <c:v>2.899809665349228</c:v>
                </c:pt>
                <c:pt idx="6">
                  <c:v>2.7618078816206708</c:v>
                </c:pt>
                <c:pt idx="7">
                  <c:v>2.6582778758888064</c:v>
                </c:pt>
                <c:pt idx="8">
                  <c:v>2.5793703347724133</c:v>
                </c:pt>
                <c:pt idx="9">
                  <c:v>2.486341073426714</c:v>
                </c:pt>
                <c:pt idx="10">
                  <c:v>2.3801145785736293</c:v>
                </c:pt>
                <c:pt idx="11">
                  <c:v>2.3355441605842158</c:v>
                </c:pt>
                <c:pt idx="12">
                  <c:v>2.3570753752731375</c:v>
                </c:pt>
                <c:pt idx="13">
                  <c:v>2.3839038113104891</c:v>
                </c:pt>
                <c:pt idx="14">
                  <c:v>2.3937713683998334</c:v>
                </c:pt>
                <c:pt idx="15">
                  <c:v>2.4519675579829729</c:v>
                </c:pt>
                <c:pt idx="16">
                  <c:v>2.3559723189852408</c:v>
                </c:pt>
                <c:pt idx="17">
                  <c:v>2.3442819263884336</c:v>
                </c:pt>
                <c:pt idx="18">
                  <c:v>2.2951794156986192</c:v>
                </c:pt>
                <c:pt idx="19">
                  <c:v>2.2675457823324758</c:v>
                </c:pt>
                <c:pt idx="20">
                  <c:v>2.2501675465309048</c:v>
                </c:pt>
                <c:pt idx="21">
                  <c:v>2.1728427507339712</c:v>
                </c:pt>
                <c:pt idx="22">
                  <c:v>2.1730026162612339</c:v>
                </c:pt>
                <c:pt idx="23">
                  <c:v>2.1580686455495024</c:v>
                </c:pt>
                <c:pt idx="24">
                  <c:v>2.1605448573478152</c:v>
                </c:pt>
                <c:pt idx="25">
                  <c:v>2.1943046819841667</c:v>
                </c:pt>
                <c:pt idx="26">
                  <c:v>2.2605579406784564</c:v>
                </c:pt>
                <c:pt idx="27">
                  <c:v>2.2908112249819368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8F-5E47-919F-3399DF60ACB4}"/>
            </c:ext>
          </c:extLst>
        </c:ser>
        <c:ser>
          <c:idx val="3"/>
          <c:order val="3"/>
          <c:tx>
            <c:strRef>
              <c:f>Japan!$B$61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Japan!$C$61:$AF$61</c:f>
              <c:numCache>
                <c:formatCode>0%</c:formatCode>
                <c:ptCount val="30"/>
                <c:pt idx="0">
                  <c:v>0.63805708255091542</c:v>
                </c:pt>
                <c:pt idx="1">
                  <c:v>0.64999934817650462</c:v>
                </c:pt>
                <c:pt idx="2">
                  <c:v>0.65685280135633228</c:v>
                </c:pt>
                <c:pt idx="3">
                  <c:v>0.66783375737036088</c:v>
                </c:pt>
                <c:pt idx="4">
                  <c:v>0.85852177475603797</c:v>
                </c:pt>
                <c:pt idx="5">
                  <c:v>0.87086141436957509</c:v>
                </c:pt>
                <c:pt idx="6">
                  <c:v>0.84087921619341</c:v>
                </c:pt>
                <c:pt idx="7">
                  <c:v>0.81678757552610814</c:v>
                </c:pt>
                <c:pt idx="8">
                  <c:v>0.81434117343564194</c:v>
                </c:pt>
                <c:pt idx="9">
                  <c:v>0.80372873417820567</c:v>
                </c:pt>
                <c:pt idx="10">
                  <c:v>0.79786679622191803</c:v>
                </c:pt>
                <c:pt idx="11">
                  <c:v>0.65635335377968274</c:v>
                </c:pt>
                <c:pt idx="12">
                  <c:v>0.64692391317752751</c:v>
                </c:pt>
                <c:pt idx="13">
                  <c:v>0.63171140426237338</c:v>
                </c:pt>
                <c:pt idx="14">
                  <c:v>0.6328945379120835</c:v>
                </c:pt>
                <c:pt idx="15">
                  <c:v>0.66978921013200832</c:v>
                </c:pt>
                <c:pt idx="16">
                  <c:v>0.64314761559438738</c:v>
                </c:pt>
                <c:pt idx="17">
                  <c:v>0.64650004322051102</c:v>
                </c:pt>
                <c:pt idx="18">
                  <c:v>0.64321226292003642</c:v>
                </c:pt>
                <c:pt idx="19">
                  <c:v>0.64704228774253458</c:v>
                </c:pt>
                <c:pt idx="20">
                  <c:v>0.6448294957451759</c:v>
                </c:pt>
                <c:pt idx="21">
                  <c:v>0.6367746626411348</c:v>
                </c:pt>
                <c:pt idx="22">
                  <c:v>0.64208289811644625</c:v>
                </c:pt>
                <c:pt idx="23">
                  <c:v>0.65441415509345058</c:v>
                </c:pt>
                <c:pt idx="24">
                  <c:v>0.66622340401641955</c:v>
                </c:pt>
                <c:pt idx="25">
                  <c:v>0.67393198447995917</c:v>
                </c:pt>
                <c:pt idx="26">
                  <c:v>0.7305296926777799</c:v>
                </c:pt>
                <c:pt idx="27">
                  <c:v>0.74065934665931388</c:v>
                </c:pt>
                <c:pt idx="28">
                  <c:v>0.75460899832288975</c:v>
                </c:pt>
                <c:pt idx="29">
                  <c:v>0.75383994122626108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8F-5E47-919F-3399DF60ACB4}"/>
            </c:ext>
          </c:extLst>
        </c:ser>
        <c:ser>
          <c:idx val="4"/>
          <c:order val="4"/>
          <c:tx>
            <c:strRef>
              <c:f>Japan!$B$62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1.9512195121951102E-2"/>
                  <c:y val="8.465608465608465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 </a:t>
                    </a:r>
                    <a:fld id="{C0ABF103-E8DD-A24D-9FAB-9819A582BEA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528B5C9D-4186-214C-B3A1-EB3F822396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98F-5E47-919F-3399DF60A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Japan!$C$62:$AF$62</c:f>
              <c:numCache>
                <c:formatCode>0%</c:formatCode>
                <c:ptCount val="30"/>
                <c:pt idx="0">
                  <c:v>5.0813107903018144</c:v>
                </c:pt>
                <c:pt idx="1">
                  <c:v>4.9664677071303363</c:v>
                </c:pt>
                <c:pt idx="2">
                  <c:v>4.8987521519450592</c:v>
                </c:pt>
                <c:pt idx="3">
                  <c:v>4.854435131717632</c:v>
                </c:pt>
                <c:pt idx="4">
                  <c:v>4.7369092562237949</c:v>
                </c:pt>
                <c:pt idx="5">
                  <c:v>4.9249300140000409</c:v>
                </c:pt>
                <c:pt idx="6">
                  <c:v>4.8015275173892231</c:v>
                </c:pt>
                <c:pt idx="7">
                  <c:v>4.719776907495647</c:v>
                </c:pt>
                <c:pt idx="8">
                  <c:v>4.6855958116125596</c:v>
                </c:pt>
                <c:pt idx="9">
                  <c:v>4.7031242515058622</c:v>
                </c:pt>
                <c:pt idx="10">
                  <c:v>4.5614365219250663</c:v>
                </c:pt>
                <c:pt idx="11">
                  <c:v>4.8232534408381653</c:v>
                </c:pt>
                <c:pt idx="12">
                  <c:v>4.8679147306782031</c:v>
                </c:pt>
                <c:pt idx="13">
                  <c:v>4.8019817842882482</c:v>
                </c:pt>
                <c:pt idx="14">
                  <c:v>4.7044051442924699</c:v>
                </c:pt>
                <c:pt idx="15">
                  <c:v>4.9857012509031424</c:v>
                </c:pt>
                <c:pt idx="16">
                  <c:v>4.884720727093474</c:v>
                </c:pt>
                <c:pt idx="17">
                  <c:v>4.9230284913629339</c:v>
                </c:pt>
                <c:pt idx="18">
                  <c:v>4.9636680862525298</c:v>
                </c:pt>
                <c:pt idx="19">
                  <c:v>5.056038266909848</c:v>
                </c:pt>
                <c:pt idx="20">
                  <c:v>5.0644080282784998</c:v>
                </c:pt>
                <c:pt idx="21">
                  <c:v>4.935298320324204</c:v>
                </c:pt>
                <c:pt idx="22">
                  <c:v>4.9073163464339888</c:v>
                </c:pt>
                <c:pt idx="23">
                  <c:v>4.9700276455368462</c:v>
                </c:pt>
                <c:pt idx="24">
                  <c:v>4.892478146618374</c:v>
                </c:pt>
                <c:pt idx="25">
                  <c:v>4.9994603080886222</c:v>
                </c:pt>
                <c:pt idx="26">
                  <c:v>5.2261778533300287</c:v>
                </c:pt>
                <c:pt idx="27">
                  <c:v>5.3672417841016431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8F-5E47-919F-3399DF60ACB4}"/>
            </c:ext>
          </c:extLst>
        </c:ser>
        <c:ser>
          <c:idx val="5"/>
          <c:order val="5"/>
          <c:tx>
            <c:strRef>
              <c:f>Japan!$B$63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1.1382122795398238E-2"/>
                  <c:y val="0.1297692201163295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211382113821"/>
                      <c:h val="0.126904761904761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98F-5E47-919F-3399DF60AC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Japan!$C$63:$AF$63</c:f>
              <c:numCache>
                <c:formatCode>0%</c:formatCode>
                <c:ptCount val="30"/>
                <c:pt idx="0">
                  <c:v>1.8517893932507914</c:v>
                </c:pt>
                <c:pt idx="1">
                  <c:v>1.8976596852536056</c:v>
                </c:pt>
                <c:pt idx="2">
                  <c:v>1.9122153924288878</c:v>
                </c:pt>
                <c:pt idx="3">
                  <c:v>1.9137168511989706</c:v>
                </c:pt>
                <c:pt idx="4">
                  <c:v>1.8191404096273347</c:v>
                </c:pt>
                <c:pt idx="5">
                  <c:v>2.0251203486508138</c:v>
                </c:pt>
                <c:pt idx="6">
                  <c:v>2.0397196357685528</c:v>
                </c:pt>
                <c:pt idx="7">
                  <c:v>2.0614990316068402</c:v>
                </c:pt>
                <c:pt idx="8">
                  <c:v>2.1062254768401463</c:v>
                </c:pt>
                <c:pt idx="9">
                  <c:v>2.2167831780791487</c:v>
                </c:pt>
                <c:pt idx="10">
                  <c:v>2.181321943351437</c:v>
                </c:pt>
                <c:pt idx="11">
                  <c:v>2.4877092802539496</c:v>
                </c:pt>
                <c:pt idx="12">
                  <c:v>2.5108393554050656</c:v>
                </c:pt>
                <c:pt idx="13">
                  <c:v>2.4180779729777591</c:v>
                </c:pt>
                <c:pt idx="14">
                  <c:v>2.3106337758926365</c:v>
                </c:pt>
                <c:pt idx="15">
                  <c:v>2.5337336929201695</c:v>
                </c:pt>
                <c:pt idx="16">
                  <c:v>2.5287484081082332</c:v>
                </c:pt>
                <c:pt idx="17">
                  <c:v>2.5787465649744998</c:v>
                </c:pt>
                <c:pt idx="18">
                  <c:v>2.6684886705539101</c:v>
                </c:pt>
                <c:pt idx="19">
                  <c:v>2.7884924845773722</c:v>
                </c:pt>
                <c:pt idx="20">
                  <c:v>2.8142404817475954</c:v>
                </c:pt>
                <c:pt idx="21">
                  <c:v>2.7624555695902333</c:v>
                </c:pt>
                <c:pt idx="22">
                  <c:v>2.7343137301727558</c:v>
                </c:pt>
                <c:pt idx="23">
                  <c:v>2.8119589999873433</c:v>
                </c:pt>
                <c:pt idx="24">
                  <c:v>2.7319332892705588</c:v>
                </c:pt>
                <c:pt idx="25">
                  <c:v>2.8051556261044555</c:v>
                </c:pt>
                <c:pt idx="26">
                  <c:v>2.9656199126515723</c:v>
                </c:pt>
                <c:pt idx="27">
                  <c:v>3.0764305591197063</c:v>
                </c:pt>
                <c:pt idx="28">
                  <c:v>3.0269250381724921</c:v>
                </c:pt>
                <c:pt idx="29">
                  <c:v>3.0007736477804299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98F-5E47-919F-3399DF60A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Japan</a:t>
            </a:r>
          </a:p>
          <a:p>
            <a:pPr>
              <a:defRPr/>
            </a:pPr>
            <a:r>
              <a:rPr lang="en-US" sz="1800"/>
              <a:t>Non-Financial</a:t>
            </a:r>
            <a:r>
              <a:rPr lang="en-US" sz="1800" baseline="0"/>
              <a:t> Business</a:t>
            </a:r>
            <a:r>
              <a:rPr lang="en-US" sz="1800"/>
              <a:t>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Japan!$B$66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Japan!$C$66:$AF$66</c:f>
              <c:numCache>
                <c:formatCode>0%</c:formatCode>
                <c:ptCount val="30"/>
                <c:pt idx="0">
                  <c:v>4.0694256709808769</c:v>
                </c:pt>
                <c:pt idx="1">
                  <c:v>3.9799443496105167</c:v>
                </c:pt>
                <c:pt idx="2">
                  <c:v>3.9102652914135057</c:v>
                </c:pt>
                <c:pt idx="3">
                  <c:v>3.7449345988273652</c:v>
                </c:pt>
                <c:pt idx="4">
                  <c:v>3.6314386612125236</c:v>
                </c:pt>
                <c:pt idx="5">
                  <c:v>3.8061184703009969</c:v>
                </c:pt>
                <c:pt idx="6">
                  <c:v>3.6409151881017028</c:v>
                </c:pt>
                <c:pt idx="7">
                  <c:v>3.5082225485414473</c:v>
                </c:pt>
                <c:pt idx="8">
                  <c:v>3.4509304190999561</c:v>
                </c:pt>
                <c:pt idx="9">
                  <c:v>3.5888304015106245</c:v>
                </c:pt>
                <c:pt idx="10">
                  <c:v>3.6196358940832929</c:v>
                </c:pt>
                <c:pt idx="11">
                  <c:v>3.8419849108645829</c:v>
                </c:pt>
                <c:pt idx="12">
                  <c:v>3.9767787892524664</c:v>
                </c:pt>
                <c:pt idx="13">
                  <c:v>3.7986289911191125</c:v>
                </c:pt>
                <c:pt idx="14">
                  <c:v>3.718025788151273</c:v>
                </c:pt>
                <c:pt idx="15">
                  <c:v>3.8664019603247595</c:v>
                </c:pt>
                <c:pt idx="16">
                  <c:v>3.8068718293215089</c:v>
                </c:pt>
                <c:pt idx="17">
                  <c:v>3.8251231784564848</c:v>
                </c:pt>
                <c:pt idx="18">
                  <c:v>3.8403309578548046</c:v>
                </c:pt>
                <c:pt idx="19">
                  <c:v>4.0935764573503546</c:v>
                </c:pt>
                <c:pt idx="20">
                  <c:v>4.2136577262899735</c:v>
                </c:pt>
                <c:pt idx="21">
                  <c:v>4.2331311274190933</c:v>
                </c:pt>
                <c:pt idx="22">
                  <c:v>4.2069675360962124</c:v>
                </c:pt>
                <c:pt idx="23">
                  <c:v>4.4699553223534689</c:v>
                </c:pt>
                <c:pt idx="24">
                  <c:v>4.3604699063166006</c:v>
                </c:pt>
                <c:pt idx="25">
                  <c:v>4.4632064008787076</c:v>
                </c:pt>
                <c:pt idx="26">
                  <c:v>4.7096822303974299</c:v>
                </c:pt>
                <c:pt idx="27">
                  <c:v>4.9324031354820157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4C-4B40-A5F3-4957289ADBE6}"/>
            </c:ext>
          </c:extLst>
        </c:ser>
        <c:ser>
          <c:idx val="1"/>
          <c:order val="1"/>
          <c:tx>
            <c:strRef>
              <c:f>Japan!$B$67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Japan!$C$67:$AF$67</c:f>
              <c:numCache>
                <c:formatCode>0%</c:formatCode>
                <c:ptCount val="30"/>
                <c:pt idx="0">
                  <c:v>1.4815257374888484</c:v>
                </c:pt>
                <c:pt idx="1">
                  <c:v>1.4782988787102178</c:v>
                </c:pt>
                <c:pt idx="2">
                  <c:v>1.454515256870353</c:v>
                </c:pt>
                <c:pt idx="3">
                  <c:v>1.3478966702499313</c:v>
                </c:pt>
                <c:pt idx="4">
                  <c:v>1.2696292656777088</c:v>
                </c:pt>
                <c:pt idx="5">
                  <c:v>1.4899341924241472</c:v>
                </c:pt>
                <c:pt idx="6">
                  <c:v>1.3832556556767441</c:v>
                </c:pt>
                <c:pt idx="7">
                  <c:v>1.2932571358923539</c:v>
                </c:pt>
                <c:pt idx="8">
                  <c:v>1.2592747808442937</c:v>
                </c:pt>
                <c:pt idx="9">
                  <c:v>1.4289010011475876</c:v>
                </c:pt>
                <c:pt idx="10">
                  <c:v>1.4852726922073611</c:v>
                </c:pt>
                <c:pt idx="11">
                  <c:v>1.6953813184064468</c:v>
                </c:pt>
                <c:pt idx="12">
                  <c:v>1.7866308699550162</c:v>
                </c:pt>
                <c:pt idx="13">
                  <c:v>1.5625992871629055</c:v>
                </c:pt>
                <c:pt idx="14">
                  <c:v>1.3798136802470824</c:v>
                </c:pt>
                <c:pt idx="15">
                  <c:v>1.4918959611943627</c:v>
                </c:pt>
                <c:pt idx="16">
                  <c:v>1.519526612236727</c:v>
                </c:pt>
                <c:pt idx="17">
                  <c:v>1.5320664027870194</c:v>
                </c:pt>
                <c:pt idx="18">
                  <c:v>1.5813561767170603</c:v>
                </c:pt>
                <c:pt idx="19">
                  <c:v>1.8511022003905637</c:v>
                </c:pt>
                <c:pt idx="20">
                  <c:v>1.9815202488921304</c:v>
                </c:pt>
                <c:pt idx="21">
                  <c:v>2.0486530179223412</c:v>
                </c:pt>
                <c:pt idx="22">
                  <c:v>2.0215877373363367</c:v>
                </c:pt>
                <c:pt idx="23">
                  <c:v>2.2630952876021788</c:v>
                </c:pt>
                <c:pt idx="24">
                  <c:v>2.1063722569081333</c:v>
                </c:pt>
                <c:pt idx="25">
                  <c:v>2.168301067428509</c:v>
                </c:pt>
                <c:pt idx="26">
                  <c:v>2.3084530305571094</c:v>
                </c:pt>
                <c:pt idx="27">
                  <c:v>2.4894904568725624</c:v>
                </c:pt>
                <c:pt idx="28">
                  <c:v>2.5330022714834137</c:v>
                </c:pt>
                <c:pt idx="29">
                  <c:v>2.5662165615796582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4C-4B40-A5F3-4957289ADBE6}"/>
            </c:ext>
          </c:extLst>
        </c:ser>
        <c:ser>
          <c:idx val="2"/>
          <c:order val="2"/>
          <c:tx>
            <c:strRef>
              <c:f>Japan!$B$68</c:f>
              <c:strCache>
                <c:ptCount val="1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Japan!$C$68:$AF$68</c:f>
              <c:numCache>
                <c:formatCode>0%</c:formatCode>
                <c:ptCount val="30"/>
                <c:pt idx="0">
                  <c:v>2.5878999334920287</c:v>
                </c:pt>
                <c:pt idx="1">
                  <c:v>2.5016454709002987</c:v>
                </c:pt>
                <c:pt idx="2">
                  <c:v>2.4557500345431524</c:v>
                </c:pt>
                <c:pt idx="3">
                  <c:v>2.3970379285774337</c:v>
                </c:pt>
                <c:pt idx="4">
                  <c:v>2.3618093955348152</c:v>
                </c:pt>
                <c:pt idx="5">
                  <c:v>2.3161842778768498</c:v>
                </c:pt>
                <c:pt idx="6">
                  <c:v>2.2576595324249586</c:v>
                </c:pt>
                <c:pt idx="7">
                  <c:v>2.2149654126490934</c:v>
                </c:pt>
                <c:pt idx="8">
                  <c:v>2.1916556382556625</c:v>
                </c:pt>
                <c:pt idx="9">
                  <c:v>2.1599294003630369</c:v>
                </c:pt>
                <c:pt idx="10">
                  <c:v>2.134363201875932</c:v>
                </c:pt>
                <c:pt idx="11">
                  <c:v>2.1466035924581361</c:v>
                </c:pt>
                <c:pt idx="12">
                  <c:v>2.1901479192974498</c:v>
                </c:pt>
                <c:pt idx="13">
                  <c:v>2.2360297039562065</c:v>
                </c:pt>
                <c:pt idx="14">
                  <c:v>2.3382121079041904</c:v>
                </c:pt>
                <c:pt idx="15">
                  <c:v>2.3745059991303967</c:v>
                </c:pt>
                <c:pt idx="16">
                  <c:v>2.2873452170847819</c:v>
                </c:pt>
                <c:pt idx="17">
                  <c:v>2.2930567756694655</c:v>
                </c:pt>
                <c:pt idx="18">
                  <c:v>2.2589747811377441</c:v>
                </c:pt>
                <c:pt idx="19">
                  <c:v>2.2424742569597913</c:v>
                </c:pt>
                <c:pt idx="20">
                  <c:v>2.2321374773978429</c:v>
                </c:pt>
                <c:pt idx="21">
                  <c:v>2.184478109496752</c:v>
                </c:pt>
                <c:pt idx="22">
                  <c:v>2.1853797987598753</c:v>
                </c:pt>
                <c:pt idx="23">
                  <c:v>2.2068600347512897</c:v>
                </c:pt>
                <c:pt idx="24">
                  <c:v>2.2540976494084672</c:v>
                </c:pt>
                <c:pt idx="25">
                  <c:v>2.2949053334501981</c:v>
                </c:pt>
                <c:pt idx="26">
                  <c:v>2.401229199840321</c:v>
                </c:pt>
                <c:pt idx="27">
                  <c:v>2.4429126786094533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4C-4B40-A5F3-4957289ADBE6}"/>
            </c:ext>
          </c:extLst>
        </c:ser>
        <c:ser>
          <c:idx val="3"/>
          <c:order val="3"/>
          <c:tx>
            <c:strRef>
              <c:f>Japan!$B$69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Japan!$C$69:$AF$69</c:f>
              <c:numCache>
                <c:formatCode>0%</c:formatCode>
                <c:ptCount val="30"/>
                <c:pt idx="0">
                  <c:v>2.1374313439268513</c:v>
                </c:pt>
                <c:pt idx="1">
                  <c:v>2.1663591593470723</c:v>
                </c:pt>
                <c:pt idx="2">
                  <c:v>2.1279569872395725</c:v>
                </c:pt>
                <c:pt idx="3">
                  <c:v>2.0964903937169539</c:v>
                </c:pt>
                <c:pt idx="4">
                  <c:v>2.0114315558658813</c:v>
                </c:pt>
                <c:pt idx="5">
                  <c:v>1.9815018807169282</c:v>
                </c:pt>
                <c:pt idx="6">
                  <c:v>1.9389293744063048</c:v>
                </c:pt>
                <c:pt idx="7">
                  <c:v>1.8522034729736769</c:v>
                </c:pt>
                <c:pt idx="8">
                  <c:v>1.8444396311995133</c:v>
                </c:pt>
                <c:pt idx="9">
                  <c:v>1.8351624820337549</c:v>
                </c:pt>
                <c:pt idx="10">
                  <c:v>1.7158945139685253</c:v>
                </c:pt>
                <c:pt idx="11">
                  <c:v>1.6293717968074553</c:v>
                </c:pt>
                <c:pt idx="12">
                  <c:v>1.6279802201243643</c:v>
                </c:pt>
                <c:pt idx="13">
                  <c:v>1.6096021800851019</c:v>
                </c:pt>
                <c:pt idx="14">
                  <c:v>1.6464162851315152</c:v>
                </c:pt>
                <c:pt idx="15">
                  <c:v>1.6967962073664116</c:v>
                </c:pt>
                <c:pt idx="16">
                  <c:v>1.6333488022287872</c:v>
                </c:pt>
                <c:pt idx="17">
                  <c:v>1.6373967984657725</c:v>
                </c:pt>
                <c:pt idx="18">
                  <c:v>1.5777741767514277</c:v>
                </c:pt>
                <c:pt idx="19">
                  <c:v>1.5430453590972764</c:v>
                </c:pt>
                <c:pt idx="20">
                  <c:v>1.5620259474016651</c:v>
                </c:pt>
                <c:pt idx="21">
                  <c:v>1.5259129375851717</c:v>
                </c:pt>
                <c:pt idx="22">
                  <c:v>1.5158873299255684</c:v>
                </c:pt>
                <c:pt idx="23">
                  <c:v>1.5283089212454777</c:v>
                </c:pt>
                <c:pt idx="24">
                  <c:v>1.5621916601348005</c:v>
                </c:pt>
                <c:pt idx="25">
                  <c:v>1.5678774155514799</c:v>
                </c:pt>
                <c:pt idx="26">
                  <c:v>1.6885166349337317</c:v>
                </c:pt>
                <c:pt idx="27">
                  <c:v>1.7212838950738278</c:v>
                </c:pt>
                <c:pt idx="28">
                  <c:v>1.7745474551731495</c:v>
                </c:pt>
                <c:pt idx="29">
                  <c:v>1.7457263390495825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4C-4B40-A5F3-4957289ADBE6}"/>
            </c:ext>
          </c:extLst>
        </c:ser>
        <c:ser>
          <c:idx val="4"/>
          <c:order val="4"/>
          <c:tx>
            <c:strRef>
              <c:f>Japan!$B$70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1.1724066033801963E-2"/>
                  <c:y val="-8.11729909389466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 </a:t>
                    </a:r>
                    <a:fld id="{C0ABF103-E8DD-A24D-9FAB-9819A582BEA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528B5C9D-4186-214C-B3A1-EB3F822396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F4C-4B40-A5F3-4957289ADB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Japan!$C$70:$AF$70</c:f>
              <c:numCache>
                <c:formatCode>0%</c:formatCode>
                <c:ptCount val="30"/>
                <c:pt idx="0">
                  <c:v>1.9319943270540256</c:v>
                </c:pt>
                <c:pt idx="1">
                  <c:v>1.8135851902634446</c:v>
                </c:pt>
                <c:pt idx="2">
                  <c:v>1.7823083041739334</c:v>
                </c:pt>
                <c:pt idx="3">
                  <c:v>1.6484442051104113</c:v>
                </c:pt>
                <c:pt idx="4">
                  <c:v>1.6200071053466425</c:v>
                </c:pt>
                <c:pt idx="5">
                  <c:v>1.8246165895840689</c:v>
                </c:pt>
                <c:pt idx="6">
                  <c:v>1.701985813695398</c:v>
                </c:pt>
                <c:pt idx="7">
                  <c:v>1.6560190755677706</c:v>
                </c:pt>
                <c:pt idx="8">
                  <c:v>1.6064907879004429</c:v>
                </c:pt>
                <c:pt idx="9">
                  <c:v>1.7536679194768696</c:v>
                </c:pt>
                <c:pt idx="10">
                  <c:v>1.9037413801147673</c:v>
                </c:pt>
                <c:pt idx="11">
                  <c:v>2.2126131140571283</c:v>
                </c:pt>
                <c:pt idx="12">
                  <c:v>2.3487985691281019</c:v>
                </c:pt>
                <c:pt idx="13">
                  <c:v>2.1890268110340103</c:v>
                </c:pt>
                <c:pt idx="14">
                  <c:v>2.0716095030197574</c:v>
                </c:pt>
                <c:pt idx="15">
                  <c:v>2.1696057529583483</c:v>
                </c:pt>
                <c:pt idx="16">
                  <c:v>2.1735230270927217</c:v>
                </c:pt>
                <c:pt idx="17">
                  <c:v>2.1877263799907123</c:v>
                </c:pt>
                <c:pt idx="18">
                  <c:v>2.2625567811033771</c:v>
                </c:pt>
                <c:pt idx="19">
                  <c:v>2.5505310982530789</c:v>
                </c:pt>
                <c:pt idx="20">
                  <c:v>2.6516317788883086</c:v>
                </c:pt>
                <c:pt idx="21">
                  <c:v>2.7072181898339216</c:v>
                </c:pt>
                <c:pt idx="22">
                  <c:v>2.6910802061706445</c:v>
                </c:pt>
                <c:pt idx="23">
                  <c:v>2.9416464011079917</c:v>
                </c:pt>
                <c:pt idx="24">
                  <c:v>2.7982782461818001</c:v>
                </c:pt>
                <c:pt idx="25">
                  <c:v>2.8953289853272275</c:v>
                </c:pt>
                <c:pt idx="26">
                  <c:v>3.0211655954636982</c:v>
                </c:pt>
                <c:pt idx="27">
                  <c:v>3.2111192404081881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4C-4B40-A5F3-4957289ADBE6}"/>
            </c:ext>
          </c:extLst>
        </c:ser>
        <c:ser>
          <c:idx val="5"/>
          <c:order val="5"/>
          <c:tx>
            <c:strRef>
              <c:f>Japan!$B$71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2.2285549586675498E-2"/>
                  <c:y val="0.1423320341866813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211382113821"/>
                      <c:h val="0.126904761904761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F4C-4B40-A5F3-4957289ADB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Japan!$C$71:$AF$71</c:f>
              <c:numCache>
                <c:formatCode>0%</c:formatCode>
                <c:ptCount val="30"/>
                <c:pt idx="0">
                  <c:v>-0.655905606438003</c:v>
                </c:pt>
                <c:pt idx="1">
                  <c:v>-0.68806028063685432</c:v>
                </c:pt>
                <c:pt idx="2">
                  <c:v>-0.6734417303692195</c:v>
                </c:pt>
                <c:pt idx="3">
                  <c:v>-0.7485937234670228</c:v>
                </c:pt>
                <c:pt idx="4">
                  <c:v>-0.74180229018817234</c:v>
                </c:pt>
                <c:pt idx="5">
                  <c:v>-0.49156768829278097</c:v>
                </c:pt>
                <c:pt idx="6">
                  <c:v>-0.55567371872956051</c:v>
                </c:pt>
                <c:pt idx="7">
                  <c:v>-0.55894633708132302</c:v>
                </c:pt>
                <c:pt idx="8">
                  <c:v>-0.58516485035521948</c:v>
                </c:pt>
                <c:pt idx="9">
                  <c:v>-0.40626148088616731</c:v>
                </c:pt>
                <c:pt idx="10">
                  <c:v>-0.23062182176116439</c:v>
                </c:pt>
                <c:pt idx="11">
                  <c:v>6.6009521598991608E-2</c:v>
                </c:pt>
                <c:pt idx="12">
                  <c:v>0.15865064983065197</c:v>
                </c:pt>
                <c:pt idx="13">
                  <c:v>-4.70028929221964E-2</c:v>
                </c:pt>
                <c:pt idx="14">
                  <c:v>-0.26660260488443294</c:v>
                </c:pt>
                <c:pt idx="15">
                  <c:v>-0.20490024617204888</c:v>
                </c:pt>
                <c:pt idx="16">
                  <c:v>-0.11382218999206002</c:v>
                </c:pt>
                <c:pt idx="17">
                  <c:v>-0.10533039567875299</c:v>
                </c:pt>
                <c:pt idx="18">
                  <c:v>3.5819999656325286E-3</c:v>
                </c:pt>
                <c:pt idx="19">
                  <c:v>0.30805684129328736</c:v>
                </c:pt>
                <c:pt idx="20">
                  <c:v>0.41949430149046529</c:v>
                </c:pt>
                <c:pt idx="21">
                  <c:v>0.52274008033716934</c:v>
                </c:pt>
                <c:pt idx="22">
                  <c:v>0.50570040741076849</c:v>
                </c:pt>
                <c:pt idx="23">
                  <c:v>0.73478636635670136</c:v>
                </c:pt>
                <c:pt idx="24">
                  <c:v>0.54418059677333286</c:v>
                </c:pt>
                <c:pt idx="25">
                  <c:v>0.60042365187702929</c:v>
                </c:pt>
                <c:pt idx="26">
                  <c:v>0.61993639562337766</c:v>
                </c:pt>
                <c:pt idx="27">
                  <c:v>0.76820656179873437</c:v>
                </c:pt>
                <c:pt idx="28">
                  <c:v>0.75845481631026412</c:v>
                </c:pt>
                <c:pt idx="29">
                  <c:v>0.82049022253007564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F4C-4B40-A5F3-4957289AD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Japan</a:t>
            </a:r>
          </a:p>
          <a:p>
            <a:pPr>
              <a:defRPr/>
            </a:pPr>
            <a:r>
              <a:rPr lang="en-US" sz="1800"/>
              <a:t>Financial</a:t>
            </a:r>
            <a:r>
              <a:rPr lang="en-US" sz="1800" baseline="0"/>
              <a:t> Business</a:t>
            </a:r>
            <a:r>
              <a:rPr lang="en-US" sz="1800"/>
              <a:t>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Japan!$B$74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Japan!$C$74:$AF$74</c:f>
              <c:numCache>
                <c:formatCode>0%</c:formatCode>
                <c:ptCount val="30"/>
                <c:pt idx="0">
                  <c:v>5.2295452757223195</c:v>
                </c:pt>
                <c:pt idx="1">
                  <c:v>5.3064567334900783</c:v>
                </c:pt>
                <c:pt idx="2">
                  <c:v>5.3036793125725872</c:v>
                </c:pt>
                <c:pt idx="3">
                  <c:v>5.4693021906361805</c:v>
                </c:pt>
                <c:pt idx="4">
                  <c:v>5.7443696838046181</c:v>
                </c:pt>
                <c:pt idx="5">
                  <c:v>5.9581602738576853</c:v>
                </c:pt>
                <c:pt idx="6">
                  <c:v>5.822570336660454</c:v>
                </c:pt>
                <c:pt idx="7">
                  <c:v>5.8029270546120317</c:v>
                </c:pt>
                <c:pt idx="8">
                  <c:v>5.833104947827243</c:v>
                </c:pt>
                <c:pt idx="9">
                  <c:v>5.8386392164264773</c:v>
                </c:pt>
                <c:pt idx="10">
                  <c:v>5.7754038574547186</c:v>
                </c:pt>
                <c:pt idx="11">
                  <c:v>5.9796691402092259</c:v>
                </c:pt>
                <c:pt idx="12">
                  <c:v>5.7540584285148917</c:v>
                </c:pt>
                <c:pt idx="13">
                  <c:v>5.6294624868598353</c:v>
                </c:pt>
                <c:pt idx="14">
                  <c:v>5.4932134549446223</c:v>
                </c:pt>
                <c:pt idx="15">
                  <c:v>5.827831301834733</c:v>
                </c:pt>
                <c:pt idx="16">
                  <c:v>5.7444506821149899</c:v>
                </c:pt>
                <c:pt idx="17">
                  <c:v>5.8737456503078702</c:v>
                </c:pt>
                <c:pt idx="18">
                  <c:v>6.0928860325778773</c:v>
                </c:pt>
                <c:pt idx="19">
                  <c:v>6.4560175474532562</c:v>
                </c:pt>
                <c:pt idx="20">
                  <c:v>6.766876807377483</c:v>
                </c:pt>
                <c:pt idx="21">
                  <c:v>6.8309873160055057</c:v>
                </c:pt>
                <c:pt idx="22">
                  <c:v>7.2070704083255972</c:v>
                </c:pt>
                <c:pt idx="23">
                  <c:v>7.3531145074881614</c:v>
                </c:pt>
                <c:pt idx="24">
                  <c:v>7.4177310928747833</c:v>
                </c:pt>
                <c:pt idx="25">
                  <c:v>7.645899013623862</c:v>
                </c:pt>
                <c:pt idx="26">
                  <c:v>8.6641886286771737</c:v>
                </c:pt>
                <c:pt idx="27">
                  <c:v>8.8044549761308062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E0-3C41-B718-CB757153A46B}"/>
            </c:ext>
          </c:extLst>
        </c:ser>
        <c:ser>
          <c:idx val="1"/>
          <c:order val="1"/>
          <c:tx>
            <c:strRef>
              <c:f>Japan!$B$75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Japan!$C$75:$AF$75</c:f>
              <c:numCache>
                <c:formatCode>0%</c:formatCode>
                <c:ptCount val="30"/>
                <c:pt idx="0">
                  <c:v>5.1524629675081739</c:v>
                </c:pt>
                <c:pt idx="1">
                  <c:v>5.2436410783767906</c:v>
                </c:pt>
                <c:pt idx="2">
                  <c:v>5.2546412926981381</c:v>
                </c:pt>
                <c:pt idx="3">
                  <c:v>5.4244474195619015</c:v>
                </c:pt>
                <c:pt idx="4">
                  <c:v>5.702302751141012</c:v>
                </c:pt>
                <c:pt idx="5">
                  <c:v>5.9180373658866001</c:v>
                </c:pt>
                <c:pt idx="6">
                  <c:v>5.7859848888101952</c:v>
                </c:pt>
                <c:pt idx="7">
                  <c:v>5.7677016946551127</c:v>
                </c:pt>
                <c:pt idx="8">
                  <c:v>5.7987413025543271</c:v>
                </c:pt>
                <c:pt idx="9">
                  <c:v>5.8033645902894575</c:v>
                </c:pt>
                <c:pt idx="10">
                  <c:v>5.7414454716642904</c:v>
                </c:pt>
                <c:pt idx="11">
                  <c:v>5.9280691495235072</c:v>
                </c:pt>
                <c:pt idx="12">
                  <c:v>5.7017206862414991</c:v>
                </c:pt>
                <c:pt idx="13">
                  <c:v>5.5772237403939346</c:v>
                </c:pt>
                <c:pt idx="14">
                  <c:v>5.4413364838796578</c:v>
                </c:pt>
                <c:pt idx="15">
                  <c:v>5.7716511792174536</c:v>
                </c:pt>
                <c:pt idx="16">
                  <c:v>5.6889294139662363</c:v>
                </c:pt>
                <c:pt idx="17">
                  <c:v>5.8171884957050874</c:v>
                </c:pt>
                <c:pt idx="18">
                  <c:v>6.0360148147378512</c:v>
                </c:pt>
                <c:pt idx="19">
                  <c:v>6.3996128567569999</c:v>
                </c:pt>
                <c:pt idx="20">
                  <c:v>6.7103253958907203</c:v>
                </c:pt>
                <c:pt idx="21">
                  <c:v>6.7759131234475847</c:v>
                </c:pt>
                <c:pt idx="22">
                  <c:v>7.1521792563293065</c:v>
                </c:pt>
                <c:pt idx="23">
                  <c:v>7.2981608214467171</c:v>
                </c:pt>
                <c:pt idx="24">
                  <c:v>7.362087856908925</c:v>
                </c:pt>
                <c:pt idx="25">
                  <c:v>7.5889644744348974</c:v>
                </c:pt>
                <c:pt idx="26">
                  <c:v>8.60411543763996</c:v>
                </c:pt>
                <c:pt idx="27">
                  <c:v>8.7449117576935613</c:v>
                </c:pt>
                <c:pt idx="28">
                  <c:v>8.6903807474801109</c:v>
                </c:pt>
                <c:pt idx="29">
                  <c:v>8.7614908141116778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E0-3C41-B718-CB757153A46B}"/>
            </c:ext>
          </c:extLst>
        </c:ser>
        <c:ser>
          <c:idx val="2"/>
          <c:order val="2"/>
          <c:tx>
            <c:strRef>
              <c:f>Japan!$B$76</c:f>
              <c:strCache>
                <c:ptCount val="1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Japan!$C$76:$AF$76</c:f>
              <c:numCache>
                <c:formatCode>0%</c:formatCode>
                <c:ptCount val="30"/>
                <c:pt idx="0">
                  <c:v>7.7082308214145481E-2</c:v>
                </c:pt>
                <c:pt idx="1">
                  <c:v>6.281565511328692E-2</c:v>
                </c:pt>
                <c:pt idx="2">
                  <c:v>4.9038019874449647E-2</c:v>
                </c:pt>
                <c:pt idx="3">
                  <c:v>4.4854771074278439E-2</c:v>
                </c:pt>
                <c:pt idx="4">
                  <c:v>4.2066932663606567E-2</c:v>
                </c:pt>
                <c:pt idx="5">
                  <c:v>4.0122907971084899E-2</c:v>
                </c:pt>
                <c:pt idx="6">
                  <c:v>3.6585447850258246E-2</c:v>
                </c:pt>
                <c:pt idx="7">
                  <c:v>3.522535995691934E-2</c:v>
                </c:pt>
                <c:pt idx="8">
                  <c:v>3.4363645272915758E-2</c:v>
                </c:pt>
                <c:pt idx="9">
                  <c:v>3.5274626137019253E-2</c:v>
                </c:pt>
                <c:pt idx="10">
                  <c:v>3.3958385790428383E-2</c:v>
                </c:pt>
                <c:pt idx="11">
                  <c:v>5.1599990685718883E-2</c:v>
                </c:pt>
                <c:pt idx="12">
                  <c:v>5.2337742273392655E-2</c:v>
                </c:pt>
                <c:pt idx="13">
                  <c:v>5.2238746465900841E-2</c:v>
                </c:pt>
                <c:pt idx="14">
                  <c:v>5.1876971064965235E-2</c:v>
                </c:pt>
                <c:pt idx="15">
                  <c:v>5.6180122617279241E-2</c:v>
                </c:pt>
                <c:pt idx="16">
                  <c:v>5.5521268148753015E-2</c:v>
                </c:pt>
                <c:pt idx="17">
                  <c:v>5.6557154602783398E-2</c:v>
                </c:pt>
                <c:pt idx="18">
                  <c:v>5.6871217840026245E-2</c:v>
                </c:pt>
                <c:pt idx="19">
                  <c:v>5.6404690696256296E-2</c:v>
                </c:pt>
                <c:pt idx="20">
                  <c:v>5.6551411486762716E-2</c:v>
                </c:pt>
                <c:pt idx="21">
                  <c:v>5.5074192557920315E-2</c:v>
                </c:pt>
                <c:pt idx="22">
                  <c:v>5.4891151996290723E-2</c:v>
                </c:pt>
                <c:pt idx="23">
                  <c:v>5.4953686041444801E-2</c:v>
                </c:pt>
                <c:pt idx="24">
                  <c:v>5.5643235965859558E-2</c:v>
                </c:pt>
                <c:pt idx="25">
                  <c:v>5.6934539188963698E-2</c:v>
                </c:pt>
                <c:pt idx="26">
                  <c:v>6.0073191037214348E-2</c:v>
                </c:pt>
                <c:pt idx="27">
                  <c:v>5.9543218437245769E-2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E0-3C41-B718-CB757153A46B}"/>
            </c:ext>
          </c:extLst>
        </c:ser>
        <c:ser>
          <c:idx val="3"/>
          <c:order val="3"/>
          <c:tx>
            <c:strRef>
              <c:f>Japan!$B$77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Japan!$C$77:$AF$77</c:f>
              <c:numCache>
                <c:formatCode>0%</c:formatCode>
                <c:ptCount val="30"/>
                <c:pt idx="0">
                  <c:v>4.8345039754073174</c:v>
                </c:pt>
                <c:pt idx="1">
                  <c:v>4.8980659246614735</c:v>
                </c:pt>
                <c:pt idx="2">
                  <c:v>4.9075998670555414</c:v>
                </c:pt>
                <c:pt idx="3">
                  <c:v>5.128557270203606</c:v>
                </c:pt>
                <c:pt idx="4">
                  <c:v>5.4022392279999858</c:v>
                </c:pt>
                <c:pt idx="5">
                  <c:v>5.5353724951942924</c:v>
                </c:pt>
                <c:pt idx="6">
                  <c:v>5.4538620120586199</c:v>
                </c:pt>
                <c:pt idx="7">
                  <c:v>5.4535044321126955</c:v>
                </c:pt>
                <c:pt idx="8">
                  <c:v>5.5028608406785633</c:v>
                </c:pt>
                <c:pt idx="9">
                  <c:v>5.4764099458612696</c:v>
                </c:pt>
                <c:pt idx="10">
                  <c:v>5.34842328375339</c:v>
                </c:pt>
                <c:pt idx="11">
                  <c:v>5.3178068398371812</c:v>
                </c:pt>
                <c:pt idx="12">
                  <c:v>5.0658831526867534</c:v>
                </c:pt>
                <c:pt idx="13">
                  <c:v>4.948583458329848</c:v>
                </c:pt>
                <c:pt idx="14">
                  <c:v>5.0312041632074935</c:v>
                </c:pt>
                <c:pt idx="15">
                  <c:v>5.2589821278769238</c:v>
                </c:pt>
                <c:pt idx="16">
                  <c:v>5.1567754751146619</c:v>
                </c:pt>
                <c:pt idx="17">
                  <c:v>5.3298398428783651</c:v>
                </c:pt>
                <c:pt idx="18">
                  <c:v>5.4710165111276376</c:v>
                </c:pt>
                <c:pt idx="19">
                  <c:v>5.6677501461566973</c:v>
                </c:pt>
                <c:pt idx="20">
                  <c:v>5.9207532375463829</c:v>
                </c:pt>
                <c:pt idx="21">
                  <c:v>5.9452228155776501</c:v>
                </c:pt>
                <c:pt idx="22">
                  <c:v>6.2717823679203235</c:v>
                </c:pt>
                <c:pt idx="23">
                  <c:v>6.3273419602837242</c:v>
                </c:pt>
                <c:pt idx="24">
                  <c:v>6.4687928302835225</c:v>
                </c:pt>
                <c:pt idx="25">
                  <c:v>6.57874868549799</c:v>
                </c:pt>
                <c:pt idx="26">
                  <c:v>7.518433545595256</c:v>
                </c:pt>
                <c:pt idx="27">
                  <c:v>7.6107277601541901</c:v>
                </c:pt>
                <c:pt idx="28">
                  <c:v>7.7400716482143812</c:v>
                </c:pt>
                <c:pt idx="29">
                  <c:v>7.7370028240724595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E0-3C41-B718-CB757153A46B}"/>
            </c:ext>
          </c:extLst>
        </c:ser>
        <c:ser>
          <c:idx val="4"/>
          <c:order val="4"/>
          <c:tx>
            <c:strRef>
              <c:f>Japan!$B$78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0.13477702553535958"/>
                  <c:y val="-6.10724884263838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 </a:t>
                    </a:r>
                    <a:fld id="{C0ABF103-E8DD-A24D-9FAB-9819A582BEA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528B5C9D-4186-214C-B3A1-EB3F822396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BE0-3C41-B718-CB757153A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Japan!$C$78:$AF$78</c:f>
              <c:numCache>
                <c:formatCode>0%</c:formatCode>
                <c:ptCount val="30"/>
                <c:pt idx="0">
                  <c:v>0.39504130031500273</c:v>
                </c:pt>
                <c:pt idx="1">
                  <c:v>0.40839080882860451</c:v>
                </c:pt>
                <c:pt idx="2">
                  <c:v>0.39607944551704583</c:v>
                </c:pt>
                <c:pt idx="3">
                  <c:v>0.34074492043257443</c:v>
                </c:pt>
                <c:pt idx="4">
                  <c:v>0.34213045580463219</c:v>
                </c:pt>
                <c:pt idx="5">
                  <c:v>0.42278777866339295</c:v>
                </c:pt>
                <c:pt idx="6">
                  <c:v>0.36870832460183428</c:v>
                </c:pt>
                <c:pt idx="7">
                  <c:v>0.34942262249933631</c:v>
                </c:pt>
                <c:pt idx="8">
                  <c:v>0.3302441071486793</c:v>
                </c:pt>
                <c:pt idx="9">
                  <c:v>0.36222927056520793</c:v>
                </c:pt>
                <c:pt idx="10">
                  <c:v>0.42698057370132897</c:v>
                </c:pt>
                <c:pt idx="11">
                  <c:v>0.66186230037204552</c:v>
                </c:pt>
                <c:pt idx="12">
                  <c:v>0.68817527582813831</c:v>
                </c:pt>
                <c:pt idx="13">
                  <c:v>0.68087902852998727</c:v>
                </c:pt>
                <c:pt idx="14">
                  <c:v>0.4620092917371289</c:v>
                </c:pt>
                <c:pt idx="15">
                  <c:v>0.56884917395780932</c:v>
                </c:pt>
                <c:pt idx="16">
                  <c:v>0.5876752070003286</c:v>
                </c:pt>
                <c:pt idx="17">
                  <c:v>0.54390580742950512</c:v>
                </c:pt>
                <c:pt idx="18">
                  <c:v>0.62186952145024021</c:v>
                </c:pt>
                <c:pt idx="19">
                  <c:v>0.78826740129655848</c:v>
                </c:pt>
                <c:pt idx="20">
                  <c:v>0.84612356983110004</c:v>
                </c:pt>
                <c:pt idx="21">
                  <c:v>0.88576450042785537</c:v>
                </c:pt>
                <c:pt idx="22">
                  <c:v>0.93528804040527291</c:v>
                </c:pt>
                <c:pt idx="23">
                  <c:v>1.0257725472044379</c:v>
                </c:pt>
                <c:pt idx="24">
                  <c:v>0.94893826259126146</c:v>
                </c:pt>
                <c:pt idx="25">
                  <c:v>1.0671503281258716</c:v>
                </c:pt>
                <c:pt idx="26">
                  <c:v>1.1457550830819174</c:v>
                </c:pt>
                <c:pt idx="27">
                  <c:v>1.1937272159766168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BE0-3C41-B718-CB757153A46B}"/>
            </c:ext>
          </c:extLst>
        </c:ser>
        <c:ser>
          <c:idx val="5"/>
          <c:order val="5"/>
          <c:tx>
            <c:strRef>
              <c:f>Japan!$B$79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1.6055019991659921E-2"/>
                  <c:y val="-0.1742508803861829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211382113821"/>
                      <c:h val="0.126904761904761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BE0-3C41-B718-CB757153A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Japan!$C$79:$AF$79</c:f>
              <c:numCache>
                <c:formatCode>0%</c:formatCode>
                <c:ptCount val="30"/>
                <c:pt idx="0">
                  <c:v>0.31795899210085704</c:v>
                </c:pt>
                <c:pt idx="1">
                  <c:v>0.34557515371531761</c:v>
                </c:pt>
                <c:pt idx="2">
                  <c:v>0.34704142564259632</c:v>
                </c:pt>
                <c:pt idx="3">
                  <c:v>0.29589014935829583</c:v>
                </c:pt>
                <c:pt idx="4">
                  <c:v>0.30006352314102597</c:v>
                </c:pt>
                <c:pt idx="5">
                  <c:v>0.3826648706923077</c:v>
                </c:pt>
                <c:pt idx="6">
                  <c:v>0.33212287675157603</c:v>
                </c:pt>
                <c:pt idx="7">
                  <c:v>0.31419726254241748</c:v>
                </c:pt>
                <c:pt idx="8">
                  <c:v>0.2958804618757635</c:v>
                </c:pt>
                <c:pt idx="9">
                  <c:v>0.32695464442818817</c:v>
                </c:pt>
                <c:pt idx="10">
                  <c:v>0.39302218791090043</c:v>
                </c:pt>
                <c:pt idx="11">
                  <c:v>0.61026230968632611</c:v>
                </c:pt>
                <c:pt idx="12">
                  <c:v>0.63583753355474548</c:v>
                </c:pt>
                <c:pt idx="13">
                  <c:v>0.62864028206408662</c:v>
                </c:pt>
                <c:pt idx="14">
                  <c:v>0.41013232067216382</c:v>
                </c:pt>
                <c:pt idx="15">
                  <c:v>0.51266905134052965</c:v>
                </c:pt>
                <c:pt idx="16">
                  <c:v>0.53215393885157514</c:v>
                </c:pt>
                <c:pt idx="17">
                  <c:v>0.48734865282672213</c:v>
                </c:pt>
                <c:pt idx="18">
                  <c:v>0.56499830361021375</c:v>
                </c:pt>
                <c:pt idx="19">
                  <c:v>0.73186271060030195</c:v>
                </c:pt>
                <c:pt idx="20">
                  <c:v>0.78957215834433736</c:v>
                </c:pt>
                <c:pt idx="21">
                  <c:v>0.83069030786993481</c:v>
                </c:pt>
                <c:pt idx="22">
                  <c:v>0.88039688840898245</c:v>
                </c:pt>
                <c:pt idx="23">
                  <c:v>0.97081886116299332</c:v>
                </c:pt>
                <c:pt idx="24">
                  <c:v>0.89329502662540239</c:v>
                </c:pt>
                <c:pt idx="25">
                  <c:v>1.0102157889369072</c:v>
                </c:pt>
                <c:pt idx="26">
                  <c:v>1.085681892044704</c:v>
                </c:pt>
                <c:pt idx="27">
                  <c:v>1.1341839975393706</c:v>
                </c:pt>
                <c:pt idx="28">
                  <c:v>0.9503090992657296</c:v>
                </c:pt>
                <c:pt idx="29">
                  <c:v>1.0244879900392181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BE0-3C41-B718-CB757153A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Japan</a:t>
            </a:r>
          </a:p>
          <a:p>
            <a:pPr>
              <a:defRPr/>
            </a:pPr>
            <a:r>
              <a:rPr lang="en-US" sz="1800"/>
              <a:t>General Government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Japan!$B$82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Japan!$C$82:$AF$82</c:f>
              <c:numCache>
                <c:formatCode>0%</c:formatCode>
                <c:ptCount val="30"/>
                <c:pt idx="0">
                  <c:v>1.8132400186175344</c:v>
                </c:pt>
                <c:pt idx="1">
                  <c:v>1.849296682448464</c:v>
                </c:pt>
                <c:pt idx="2">
                  <c:v>1.8745407627875019</c:v>
                </c:pt>
                <c:pt idx="3">
                  <c:v>1.9075348457617054</c:v>
                </c:pt>
                <c:pt idx="4">
                  <c:v>1.9955024945134867</c:v>
                </c:pt>
                <c:pt idx="5">
                  <c:v>2.0917726990309431</c:v>
                </c:pt>
                <c:pt idx="6">
                  <c:v>2.0939051708777705</c:v>
                </c:pt>
                <c:pt idx="7">
                  <c:v>2.1222400512814819</c:v>
                </c:pt>
                <c:pt idx="8">
                  <c:v>2.1406394578082963</c:v>
                </c:pt>
                <c:pt idx="9">
                  <c:v>2.1721990263922253</c:v>
                </c:pt>
                <c:pt idx="10">
                  <c:v>2.2404336675664891</c:v>
                </c:pt>
                <c:pt idx="11">
                  <c:v>2.3127181626228417</c:v>
                </c:pt>
                <c:pt idx="12">
                  <c:v>2.3460773787479199</c:v>
                </c:pt>
                <c:pt idx="13">
                  <c:v>2.3448318383509021</c:v>
                </c:pt>
                <c:pt idx="14">
                  <c:v>2.323596435022445</c:v>
                </c:pt>
                <c:pt idx="15">
                  <c:v>2.4318478824839613</c:v>
                </c:pt>
                <c:pt idx="16">
                  <c:v>2.3900598697685163</c:v>
                </c:pt>
                <c:pt idx="17">
                  <c:v>2.4311660089778049</c:v>
                </c:pt>
                <c:pt idx="18">
                  <c:v>2.4573404924046098</c:v>
                </c:pt>
                <c:pt idx="19">
                  <c:v>2.5459999457441174</c:v>
                </c:pt>
                <c:pt idx="20">
                  <c:v>2.5837808790135757</c:v>
                </c:pt>
                <c:pt idx="21">
                  <c:v>2.4837792296523409</c:v>
                </c:pt>
                <c:pt idx="22">
                  <c:v>2.4758050027499956</c:v>
                </c:pt>
                <c:pt idx="23">
                  <c:v>2.4950086154992195</c:v>
                </c:pt>
                <c:pt idx="24">
                  <c:v>2.4726411669077906</c:v>
                </c:pt>
                <c:pt idx="25">
                  <c:v>2.5676119609779988</c:v>
                </c:pt>
                <c:pt idx="26">
                  <c:v>2.7467142314421693</c:v>
                </c:pt>
                <c:pt idx="27">
                  <c:v>2.8049880517532895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5-BB47-A562-E7AB826F6C71}"/>
            </c:ext>
          </c:extLst>
        </c:ser>
        <c:ser>
          <c:idx val="1"/>
          <c:order val="1"/>
          <c:tx>
            <c:strRef>
              <c:f>Japan!$B$83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Japan!$C$83:$AF$83</c:f>
              <c:numCache>
                <c:formatCode>0%</c:formatCode>
                <c:ptCount val="30"/>
                <c:pt idx="0">
                  <c:v>0.67384299029860473</c:v>
                </c:pt>
                <c:pt idx="1">
                  <c:v>0.70939388850290719</c:v>
                </c:pt>
                <c:pt idx="2">
                  <c:v>0.71448646468569466</c:v>
                </c:pt>
                <c:pt idx="3">
                  <c:v>0.73320052624868615</c:v>
                </c:pt>
                <c:pt idx="4">
                  <c:v>0.80177909529477687</c:v>
                </c:pt>
                <c:pt idx="5">
                  <c:v>0.86686156510719525</c:v>
                </c:pt>
                <c:pt idx="6">
                  <c:v>0.8711923660363925</c:v>
                </c:pt>
                <c:pt idx="7">
                  <c:v>0.89672397776071988</c:v>
                </c:pt>
                <c:pt idx="8">
                  <c:v>0.89916749717386057</c:v>
                </c:pt>
                <c:pt idx="9">
                  <c:v>0.91409773141029216</c:v>
                </c:pt>
                <c:pt idx="10">
                  <c:v>0.98397377110616913</c:v>
                </c:pt>
                <c:pt idx="11">
                  <c:v>1.0483343586554086</c:v>
                </c:pt>
                <c:pt idx="12">
                  <c:v>1.0717536215581511</c:v>
                </c:pt>
                <c:pt idx="13">
                  <c:v>1.0493723410232536</c:v>
                </c:pt>
                <c:pt idx="14">
                  <c:v>0.99147764841221631</c:v>
                </c:pt>
                <c:pt idx="15">
                  <c:v>1.0430576815215791</c:v>
                </c:pt>
                <c:pt idx="16">
                  <c:v>1.0252795775369483</c:v>
                </c:pt>
                <c:pt idx="17">
                  <c:v>1.0415387306035393</c:v>
                </c:pt>
                <c:pt idx="18">
                  <c:v>1.0790533625482692</c:v>
                </c:pt>
                <c:pt idx="19">
                  <c:v>1.1606728987541983</c:v>
                </c:pt>
                <c:pt idx="20">
                  <c:v>1.1909332703174624</c:v>
                </c:pt>
                <c:pt idx="21">
                  <c:v>1.1390243412850232</c:v>
                </c:pt>
                <c:pt idx="22">
                  <c:v>1.1321542583775652</c:v>
                </c:pt>
                <c:pt idx="23">
                  <c:v>1.1485854489371203</c:v>
                </c:pt>
                <c:pt idx="24">
                  <c:v>1.1108587192823385</c:v>
                </c:pt>
                <c:pt idx="25">
                  <c:v>1.1638964214536767</c:v>
                </c:pt>
                <c:pt idx="26">
                  <c:v>1.2970812996306316</c:v>
                </c:pt>
                <c:pt idx="27">
                  <c:v>1.3278553397651847</c:v>
                </c:pt>
                <c:pt idx="28">
                  <c:v>1.3411059439844497</c:v>
                </c:pt>
                <c:pt idx="29">
                  <c:v>1.3741191236049601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45-BB47-A562-E7AB826F6C71}"/>
            </c:ext>
          </c:extLst>
        </c:ser>
        <c:ser>
          <c:idx val="2"/>
          <c:order val="2"/>
          <c:tx>
            <c:strRef>
              <c:f>Japan!$B$84</c:f>
              <c:strCache>
                <c:ptCount val="1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Japan!$C$84:$AF$84</c:f>
              <c:numCache>
                <c:formatCode>0%</c:formatCode>
                <c:ptCount val="30"/>
                <c:pt idx="0">
                  <c:v>1.1393970283189299</c:v>
                </c:pt>
                <c:pt idx="1">
                  <c:v>1.1399027939455568</c:v>
                </c:pt>
                <c:pt idx="2">
                  <c:v>1.1600542981018072</c:v>
                </c:pt>
                <c:pt idx="3">
                  <c:v>1.1743343195130194</c:v>
                </c:pt>
                <c:pt idx="4">
                  <c:v>1.19372339921871</c:v>
                </c:pt>
                <c:pt idx="5">
                  <c:v>1.2249111339237477</c:v>
                </c:pt>
                <c:pt idx="6">
                  <c:v>1.2227128048413778</c:v>
                </c:pt>
                <c:pt idx="7">
                  <c:v>1.2255160735207622</c:v>
                </c:pt>
                <c:pt idx="8">
                  <c:v>1.2414719606344358</c:v>
                </c:pt>
                <c:pt idx="9">
                  <c:v>1.258101294981933</c:v>
                </c:pt>
                <c:pt idx="10">
                  <c:v>1.2564598964603195</c:v>
                </c:pt>
                <c:pt idx="11">
                  <c:v>1.2643838039674331</c:v>
                </c:pt>
                <c:pt idx="12">
                  <c:v>1.2743237571897688</c:v>
                </c:pt>
                <c:pt idx="13">
                  <c:v>1.2954594973276488</c:v>
                </c:pt>
                <c:pt idx="14">
                  <c:v>1.3321187866102284</c:v>
                </c:pt>
                <c:pt idx="15">
                  <c:v>1.3887902009623823</c:v>
                </c:pt>
                <c:pt idx="16">
                  <c:v>1.3647802922315682</c:v>
                </c:pt>
                <c:pt idx="17">
                  <c:v>1.3896272783742654</c:v>
                </c:pt>
                <c:pt idx="18">
                  <c:v>1.3782871298563404</c:v>
                </c:pt>
                <c:pt idx="19">
                  <c:v>1.3853270469899188</c:v>
                </c:pt>
                <c:pt idx="20">
                  <c:v>1.3928476086961132</c:v>
                </c:pt>
                <c:pt idx="21">
                  <c:v>1.3447548883673177</c:v>
                </c:pt>
                <c:pt idx="22">
                  <c:v>1.3436507443724299</c:v>
                </c:pt>
                <c:pt idx="23">
                  <c:v>1.3464231665620994</c:v>
                </c:pt>
                <c:pt idx="24">
                  <c:v>1.3617824476254519</c:v>
                </c:pt>
                <c:pt idx="25">
                  <c:v>1.4037155395243222</c:v>
                </c:pt>
                <c:pt idx="26">
                  <c:v>1.4496329318115375</c:v>
                </c:pt>
                <c:pt idx="27">
                  <c:v>1.4771327119881046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45-BB47-A562-E7AB826F6C71}"/>
            </c:ext>
          </c:extLst>
        </c:ser>
        <c:ser>
          <c:idx val="3"/>
          <c:order val="3"/>
          <c:tx>
            <c:strRef>
              <c:f>Japan!$B$85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Japan!$C$85:$AF$85</c:f>
              <c:numCache>
                <c:formatCode>0%</c:formatCode>
                <c:ptCount val="30"/>
                <c:pt idx="0">
                  <c:v>0.84361173123889988</c:v>
                </c:pt>
                <c:pt idx="1">
                  <c:v>0.92525578320810653</c:v>
                </c:pt>
                <c:pt idx="2">
                  <c:v>0.98053540019642915</c:v>
                </c:pt>
                <c:pt idx="3">
                  <c:v>1.0497093802485276</c:v>
                </c:pt>
                <c:pt idx="4">
                  <c:v>1.1601994716097412</c:v>
                </c:pt>
                <c:pt idx="5">
                  <c:v>1.295011891418163</c:v>
                </c:pt>
                <c:pt idx="6">
                  <c:v>1.3560860322536903</c:v>
                </c:pt>
                <c:pt idx="7">
                  <c:v>1.4512352867156622</c:v>
                </c:pt>
                <c:pt idx="8">
                  <c:v>1.5409565726882715</c:v>
                </c:pt>
                <c:pt idx="9">
                  <c:v>1.6002076078208487</c:v>
                </c:pt>
                <c:pt idx="10">
                  <c:v>1.6948992719883929</c:v>
                </c:pt>
                <c:pt idx="11">
                  <c:v>1.7459392738916946</c:v>
                </c:pt>
                <c:pt idx="12">
                  <c:v>1.7414159084343637</c:v>
                </c:pt>
                <c:pt idx="13">
                  <c:v>1.7295202117928345</c:v>
                </c:pt>
                <c:pt idx="14">
                  <c:v>1.8085559991800293</c:v>
                </c:pt>
                <c:pt idx="15">
                  <c:v>1.9881411504946878</c:v>
                </c:pt>
                <c:pt idx="16">
                  <c:v>2.0588923796106506</c:v>
                </c:pt>
                <c:pt idx="17">
                  <c:v>2.1917503100820386</c:v>
                </c:pt>
                <c:pt idx="18">
                  <c:v>2.2610522092429868</c:v>
                </c:pt>
                <c:pt idx="19">
                  <c:v>2.2947435092468926</c:v>
                </c:pt>
                <c:pt idx="20">
                  <c:v>2.3329470013266871</c:v>
                </c:pt>
                <c:pt idx="21">
                  <c:v>2.2830152979634688</c:v>
                </c:pt>
                <c:pt idx="22">
                  <c:v>2.3243599969579214</c:v>
                </c:pt>
                <c:pt idx="23">
                  <c:v>2.3132239324646111</c:v>
                </c:pt>
                <c:pt idx="24">
                  <c:v>2.3239848150504256</c:v>
                </c:pt>
                <c:pt idx="25">
                  <c:v>2.3643355955225114</c:v>
                </c:pt>
                <c:pt idx="26">
                  <c:v>2.5872080038227923</c:v>
                </c:pt>
                <c:pt idx="27">
                  <c:v>2.5536196908561788</c:v>
                </c:pt>
                <c:pt idx="28">
                  <c:v>2.5018228286059569</c:v>
                </c:pt>
                <c:pt idx="29">
                  <c:v>2.5213318203271995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45-BB47-A562-E7AB826F6C71}"/>
            </c:ext>
          </c:extLst>
        </c:ser>
        <c:ser>
          <c:idx val="4"/>
          <c:order val="4"/>
          <c:tx>
            <c:strRef>
              <c:f>Japan!$B$86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0.13477702553535958"/>
                  <c:y val="-6.10724884263838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 </a:t>
                    </a:r>
                    <a:fld id="{C0ABF103-E8DD-A24D-9FAB-9819A582BEA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528B5C9D-4186-214C-B3A1-EB3F822396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345-BB47-A562-E7AB826F6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Japan!$C$86:$AF$86</c:f>
              <c:numCache>
                <c:formatCode>0%</c:formatCode>
                <c:ptCount val="30"/>
                <c:pt idx="0">
                  <c:v>0.96962828737863449</c:v>
                </c:pt>
                <c:pt idx="1">
                  <c:v>0.92404089924035737</c:v>
                </c:pt>
                <c:pt idx="2">
                  <c:v>0.89400536259107266</c:v>
                </c:pt>
                <c:pt idx="3">
                  <c:v>0.85782546551317795</c:v>
                </c:pt>
                <c:pt idx="4">
                  <c:v>0.83530302290374547</c:v>
                </c:pt>
                <c:pt idx="5">
                  <c:v>0.79676080761278001</c:v>
                </c:pt>
                <c:pt idx="6">
                  <c:v>0.73781913862408022</c:v>
                </c:pt>
                <c:pt idx="7">
                  <c:v>0.67100476456581981</c:v>
                </c:pt>
                <c:pt idx="8">
                  <c:v>0.59968288512002499</c:v>
                </c:pt>
                <c:pt idx="9">
                  <c:v>0.5719914185713767</c:v>
                </c:pt>
                <c:pt idx="10">
                  <c:v>0.54553439557809613</c:v>
                </c:pt>
                <c:pt idx="11">
                  <c:v>0.56677888873114701</c:v>
                </c:pt>
                <c:pt idx="12">
                  <c:v>0.60466147031355622</c:v>
                </c:pt>
                <c:pt idx="13">
                  <c:v>0.6153116265580677</c:v>
                </c:pt>
                <c:pt idx="14">
                  <c:v>0.51504043584241554</c:v>
                </c:pt>
                <c:pt idx="15">
                  <c:v>0.44370673198927357</c:v>
                </c:pt>
                <c:pt idx="16">
                  <c:v>0.33116749015786567</c:v>
                </c:pt>
                <c:pt idx="17">
                  <c:v>0.23941569889576639</c:v>
                </c:pt>
                <c:pt idx="18">
                  <c:v>0.19628828316162308</c:v>
                </c:pt>
                <c:pt idx="19">
                  <c:v>0.25125643649722457</c:v>
                </c:pt>
                <c:pt idx="20">
                  <c:v>0.2508338776868882</c:v>
                </c:pt>
                <c:pt idx="21">
                  <c:v>0.2007639316888723</c:v>
                </c:pt>
                <c:pt idx="22">
                  <c:v>0.15144500579207401</c:v>
                </c:pt>
                <c:pt idx="23">
                  <c:v>0.18178468303460837</c:v>
                </c:pt>
                <c:pt idx="24">
                  <c:v>0.1486563518573647</c:v>
                </c:pt>
                <c:pt idx="25">
                  <c:v>0.20327636545548738</c:v>
                </c:pt>
                <c:pt idx="26">
                  <c:v>0.15950622761937691</c:v>
                </c:pt>
                <c:pt idx="27">
                  <c:v>0.25136836089711057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345-BB47-A562-E7AB826F6C71}"/>
            </c:ext>
          </c:extLst>
        </c:ser>
        <c:ser>
          <c:idx val="5"/>
          <c:order val="5"/>
          <c:tx>
            <c:strRef>
              <c:f>Japan!$B$87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8.7706110334339046E-2"/>
                  <c:y val="-7.37483678233688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211382113821"/>
                      <c:h val="0.126904761904761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45-BB47-A562-E7AB826F6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Japan!$C$87:$AF$87</c:f>
              <c:numCache>
                <c:formatCode>0%</c:formatCode>
                <c:ptCount val="30"/>
                <c:pt idx="0">
                  <c:v>-0.16976874094029518</c:v>
                </c:pt>
                <c:pt idx="1">
                  <c:v>-0.21586189470519943</c:v>
                </c:pt>
                <c:pt idx="2">
                  <c:v>-0.26604893551073455</c:v>
                </c:pt>
                <c:pt idx="3">
                  <c:v>-0.3165088539998413</c:v>
                </c:pt>
                <c:pt idx="4">
                  <c:v>-0.35842037631496437</c:v>
                </c:pt>
                <c:pt idx="5">
                  <c:v>-0.42815032631096772</c:v>
                </c:pt>
                <c:pt idx="6">
                  <c:v>-0.48489366621729785</c:v>
                </c:pt>
                <c:pt idx="7">
                  <c:v>-0.55451130895494238</c:v>
                </c:pt>
                <c:pt idx="8">
                  <c:v>-0.64178907551441089</c:v>
                </c:pt>
                <c:pt idx="9">
                  <c:v>-0.68610987641055654</c:v>
                </c:pt>
                <c:pt idx="10">
                  <c:v>-0.71092550088222362</c:v>
                </c:pt>
                <c:pt idx="11">
                  <c:v>-0.69760491523628609</c:v>
                </c:pt>
                <c:pt idx="12">
                  <c:v>-0.66966228687621265</c:v>
                </c:pt>
                <c:pt idx="13">
                  <c:v>-0.68014787076958083</c:v>
                </c:pt>
                <c:pt idx="14">
                  <c:v>-0.81707835076781299</c:v>
                </c:pt>
                <c:pt idx="15">
                  <c:v>-0.94508346897310858</c:v>
                </c:pt>
                <c:pt idx="16">
                  <c:v>-1.0336128020737023</c:v>
                </c:pt>
                <c:pt idx="17">
                  <c:v>-1.1502115794784993</c:v>
                </c:pt>
                <c:pt idx="18">
                  <c:v>-1.1819988466947173</c:v>
                </c:pt>
                <c:pt idx="19">
                  <c:v>-1.1340706104926943</c:v>
                </c:pt>
                <c:pt idx="20">
                  <c:v>-1.1420137310092249</c:v>
                </c:pt>
                <c:pt idx="21">
                  <c:v>-1.1439909566784454</c:v>
                </c:pt>
                <c:pt idx="22">
                  <c:v>-1.1922057385803562</c:v>
                </c:pt>
                <c:pt idx="23">
                  <c:v>-1.164638483527491</c:v>
                </c:pt>
                <c:pt idx="24">
                  <c:v>-1.2131260957680872</c:v>
                </c:pt>
                <c:pt idx="25">
                  <c:v>-1.2004391740688347</c:v>
                </c:pt>
                <c:pt idx="26">
                  <c:v>-1.2901267041921607</c:v>
                </c:pt>
                <c:pt idx="27">
                  <c:v>-1.2257643510909941</c:v>
                </c:pt>
                <c:pt idx="28">
                  <c:v>-1.1607168846215072</c:v>
                </c:pt>
                <c:pt idx="29">
                  <c:v>-1.1472126967222394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345-BB47-A562-E7AB826F6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 dirty="0"/>
              <a:t>Japan</a:t>
            </a:r>
          </a:p>
          <a:p>
            <a:pPr>
              <a:defRPr/>
            </a:pPr>
            <a:r>
              <a:rPr lang="en-US" sz="1800" dirty="0"/>
              <a:t>Rest of World Balance Sheet</a:t>
            </a:r>
          </a:p>
          <a:p>
            <a:pPr>
              <a:defRPr/>
            </a:pPr>
            <a:r>
              <a:rPr lang="en-US" i="1" dirty="0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Japan!$B$91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Japan!$C$91:$AF$91</c:f>
              <c:numCache>
                <c:formatCode>0%</c:formatCode>
                <c:ptCount val="30"/>
                <c:pt idx="0">
                  <c:v>0.34383290253861593</c:v>
                </c:pt>
                <c:pt idx="1">
                  <c:v>0.39698926561730752</c:v>
                </c:pt>
                <c:pt idx="2">
                  <c:v>0.40022238321613557</c:v>
                </c:pt>
                <c:pt idx="3">
                  <c:v>0.43850420562922715</c:v>
                </c:pt>
                <c:pt idx="4">
                  <c:v>0.40428583624077202</c:v>
                </c:pt>
                <c:pt idx="5">
                  <c:v>0.43740232116998157</c:v>
                </c:pt>
                <c:pt idx="6">
                  <c:v>0.39871890699188556</c:v>
                </c:pt>
                <c:pt idx="7">
                  <c:v>0.38565973088883576</c:v>
                </c:pt>
                <c:pt idx="8">
                  <c:v>0.37637905981691916</c:v>
                </c:pt>
                <c:pt idx="9">
                  <c:v>0.40786806540161658</c:v>
                </c:pt>
                <c:pt idx="10">
                  <c:v>0.48112026254583246</c:v>
                </c:pt>
                <c:pt idx="11">
                  <c:v>0.64777106999306688</c:v>
                </c:pt>
                <c:pt idx="12">
                  <c:v>0.68301112431148081</c:v>
                </c:pt>
                <c:pt idx="13">
                  <c:v>0.71570127449160603</c:v>
                </c:pt>
                <c:pt idx="14">
                  <c:v>0.61434459757214432</c:v>
                </c:pt>
                <c:pt idx="15">
                  <c:v>0.6395925230291285</c:v>
                </c:pt>
                <c:pt idx="16">
                  <c:v>0.65551205011130886</c:v>
                </c:pt>
                <c:pt idx="17">
                  <c:v>0.69086680242597731</c:v>
                </c:pt>
                <c:pt idx="18">
                  <c:v>0.79279867549721805</c:v>
                </c:pt>
                <c:pt idx="19">
                  <c:v>0.98020092761832789</c:v>
                </c:pt>
                <c:pt idx="20">
                  <c:v>1.0842574493876482</c:v>
                </c:pt>
                <c:pt idx="21">
                  <c:v>1.1174687621042898</c:v>
                </c:pt>
                <c:pt idx="22">
                  <c:v>1.1759634994634112</c:v>
                </c:pt>
                <c:pt idx="23">
                  <c:v>1.2366799681054763</c:v>
                </c:pt>
                <c:pt idx="24">
                  <c:v>1.2040825675794391</c:v>
                </c:pt>
                <c:pt idx="25">
                  <c:v>1.306553609187417</c:v>
                </c:pt>
                <c:pt idx="26">
                  <c:v>1.459076200595679</c:v>
                </c:pt>
                <c:pt idx="27">
                  <c:v>1.5238291537219744</c:v>
                </c:pt>
                <c:pt idx="28">
                  <c:v>1.6174949142273343</c:v>
                </c:pt>
                <c:pt idx="29">
                  <c:v>1.6273249477293874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44-274C-8C41-2A337F6DB6A9}"/>
            </c:ext>
          </c:extLst>
        </c:ser>
        <c:ser>
          <c:idx val="3"/>
          <c:order val="1"/>
          <c:tx>
            <c:strRef>
              <c:f>Japan!$B$93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Japan!$C$93:$AF$93</c:f>
              <c:numCache>
                <c:formatCode>0%</c:formatCode>
                <c:ptCount val="30"/>
                <c:pt idx="0">
                  <c:v>0.36880036141354366</c:v>
                </c:pt>
                <c:pt idx="1">
                  <c:v>0.37249986840163379</c:v>
                </c:pt>
                <c:pt idx="2">
                  <c:v>0.42008940968411657</c:v>
                </c:pt>
                <c:pt idx="3">
                  <c:v>0.4517222391583553</c:v>
                </c:pt>
                <c:pt idx="4">
                  <c:v>0.45101802916472661</c:v>
                </c:pt>
                <c:pt idx="5">
                  <c:v>0.39323335793234959</c:v>
                </c:pt>
                <c:pt idx="6">
                  <c:v>0.4553798921141583</c:v>
                </c:pt>
                <c:pt idx="7">
                  <c:v>0.50070130210650199</c:v>
                </c:pt>
                <c:pt idx="8">
                  <c:v>0.49741905629342054</c:v>
                </c:pt>
                <c:pt idx="9">
                  <c:v>0.4956546068496076</c:v>
                </c:pt>
                <c:pt idx="10">
                  <c:v>0.54371913610271538</c:v>
                </c:pt>
                <c:pt idx="11">
                  <c:v>0.63877058249561147</c:v>
                </c:pt>
                <c:pt idx="12">
                  <c:v>0.70497815461324276</c:v>
                </c:pt>
                <c:pt idx="13">
                  <c:v>0.77336130634508815</c:v>
                </c:pt>
                <c:pt idx="14">
                  <c:v>0.67456090460490792</c:v>
                </c:pt>
                <c:pt idx="15">
                  <c:v>0.7631028426971922</c:v>
                </c:pt>
                <c:pt idx="16">
                  <c:v>0.75912793409538426</c:v>
                </c:pt>
                <c:pt idx="17">
                  <c:v>0.77982044390480232</c:v>
                </c:pt>
                <c:pt idx="18">
                  <c:v>0.88894601244498705</c:v>
                </c:pt>
                <c:pt idx="19">
                  <c:v>1.017055808465726</c:v>
                </c:pt>
                <c:pt idx="20">
                  <c:v>1.1420511241952997</c:v>
                </c:pt>
                <c:pt idx="21">
                  <c:v>1.1106031904398326</c:v>
                </c:pt>
                <c:pt idx="22">
                  <c:v>1.1798246983731124</c:v>
                </c:pt>
                <c:pt idx="23">
                  <c:v>1.186970436090715</c:v>
                </c:pt>
                <c:pt idx="24">
                  <c:v>1.1668059273115128</c:v>
                </c:pt>
                <c:pt idx="25">
                  <c:v>1.2518543731624532</c:v>
                </c:pt>
                <c:pt idx="26">
                  <c:v>1.3620852767591745</c:v>
                </c:pt>
                <c:pt idx="27">
                  <c:v>1.4354152220481096</c:v>
                </c:pt>
                <c:pt idx="28">
                  <c:v>1.4502521414867164</c:v>
                </c:pt>
                <c:pt idx="29">
                  <c:v>1.4654850221647333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44-274C-8C41-2A337F6DB6A9}"/>
            </c:ext>
          </c:extLst>
        </c:ser>
        <c:ser>
          <c:idx val="5"/>
          <c:order val="2"/>
          <c:tx>
            <c:strRef>
              <c:f>Japan!$B$95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5.4995829960507503E-2"/>
                  <c:y val="-0.139075000989198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8211382113821"/>
                      <c:h val="0.126904761904761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44-274C-8C41-2A337F6DB6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Japan!$C$95:$AF$95</c:f>
              <c:numCache>
                <c:formatCode>0%</c:formatCode>
                <c:ptCount val="30"/>
                <c:pt idx="0">
                  <c:v>-2.4967458874927701E-2</c:v>
                </c:pt>
                <c:pt idx="1">
                  <c:v>2.4489397215673774E-2</c:v>
                </c:pt>
                <c:pt idx="2">
                  <c:v>-1.9867026467980987E-2</c:v>
                </c:pt>
                <c:pt idx="3">
                  <c:v>-1.3218033529128124E-2</c:v>
                </c:pt>
                <c:pt idx="4">
                  <c:v>-4.6732192923954544E-2</c:v>
                </c:pt>
                <c:pt idx="5">
                  <c:v>4.4168963237631975E-2</c:v>
                </c:pt>
                <c:pt idx="6">
                  <c:v>-5.666098512227271E-2</c:v>
                </c:pt>
                <c:pt idx="7">
                  <c:v>-0.1150415712176662</c:v>
                </c:pt>
                <c:pt idx="8">
                  <c:v>-0.12103999647650139</c:v>
                </c:pt>
                <c:pt idx="9">
                  <c:v>-8.7786541447991057E-2</c:v>
                </c:pt>
                <c:pt idx="10">
                  <c:v>-6.2598873556882928E-2</c:v>
                </c:pt>
                <c:pt idx="11">
                  <c:v>9.0004874974554082E-3</c:v>
                </c:pt>
                <c:pt idx="12">
                  <c:v>-2.1967030301761902E-2</c:v>
                </c:pt>
                <c:pt idx="13">
                  <c:v>-5.7660031853482133E-2</c:v>
                </c:pt>
                <c:pt idx="14">
                  <c:v>-6.0216307032763643E-2</c:v>
                </c:pt>
                <c:pt idx="15">
                  <c:v>-0.12351031966806374</c:v>
                </c:pt>
                <c:pt idx="16">
                  <c:v>-0.10361588398407535</c:v>
                </c:pt>
                <c:pt idx="17">
                  <c:v>-8.8953641478825007E-2</c:v>
                </c:pt>
                <c:pt idx="18">
                  <c:v>-9.6147336947769044E-2</c:v>
                </c:pt>
                <c:pt idx="19">
                  <c:v>-3.6854880847398207E-2</c:v>
                </c:pt>
                <c:pt idx="20">
                  <c:v>-5.7793674807651574E-2</c:v>
                </c:pt>
                <c:pt idx="21">
                  <c:v>6.8655716644572106E-3</c:v>
                </c:pt>
                <c:pt idx="22">
                  <c:v>-3.8611989097011579E-3</c:v>
                </c:pt>
                <c:pt idx="23">
                  <c:v>4.9709532014761158E-2</c:v>
                </c:pt>
                <c:pt idx="24">
                  <c:v>3.7276640267926459E-2</c:v>
                </c:pt>
                <c:pt idx="25">
                  <c:v>5.4699236024963932E-2</c:v>
                </c:pt>
                <c:pt idx="26">
                  <c:v>9.6990923836504359E-2</c:v>
                </c:pt>
                <c:pt idx="27">
                  <c:v>8.8413931673864826E-2</c:v>
                </c:pt>
                <c:pt idx="28">
                  <c:v>0.16724277274061766</c:v>
                </c:pt>
                <c:pt idx="29">
                  <c:v>0.16183992556465404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144-274C-8C41-2A337F6DB6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/>
              <a:t>Japan</a:t>
            </a:r>
          </a:p>
          <a:p>
            <a:pPr>
              <a:defRPr/>
            </a:pPr>
            <a:r>
              <a:rPr lang="en-US" sz="1800"/>
              <a:t>Total Domestic Economy Balance Sheet</a:t>
            </a:r>
          </a:p>
          <a:p>
            <a:pPr>
              <a:defRPr/>
            </a:pPr>
            <a:r>
              <a:rPr lang="en-US" i="1"/>
              <a:t>(Percent of GDP)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Japan!$B$98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Japan!$C$98:$AF$98</c:f>
              <c:numCache>
                <c:formatCode>0%</c:formatCode>
                <c:ptCount val="30"/>
                <c:pt idx="0">
                  <c:v>16.831578838173463</c:v>
                </c:pt>
                <c:pt idx="1">
                  <c:v>16.752164820855899</c:v>
                </c:pt>
                <c:pt idx="2">
                  <c:v>16.644090320074987</c:v>
                </c:pt>
                <c:pt idx="3">
                  <c:v>16.644040524313244</c:v>
                </c:pt>
                <c:pt idx="4">
                  <c:v>16.966741870510461</c:v>
                </c:pt>
                <c:pt idx="5">
                  <c:v>17.651842871559243</c:v>
                </c:pt>
                <c:pt idx="6">
                  <c:v>17.19979742922256</c:v>
                </c:pt>
                <c:pt idx="7">
                  <c:v>16.969954137456718</c:v>
                </c:pt>
                <c:pt idx="8">
                  <c:v>16.924611809783695</c:v>
                </c:pt>
                <c:pt idx="9">
                  <c:v>17.106521630013397</c:v>
                </c:pt>
                <c:pt idx="10">
                  <c:v>16.994776737251485</c:v>
                </c:pt>
                <c:pt idx="11">
                  <c:v>17.613979008314498</c:v>
                </c:pt>
                <c:pt idx="12">
                  <c:v>17.591753240371009</c:v>
                </c:pt>
                <c:pt idx="13">
                  <c:v>17.206616504880468</c:v>
                </c:pt>
                <c:pt idx="14">
                  <c:v>16.872135360322893</c:v>
                </c:pt>
                <c:pt idx="15">
                  <c:v>17.781571605678604</c:v>
                </c:pt>
                <c:pt idx="16">
                  <c:v>17.469250723892877</c:v>
                </c:pt>
                <c:pt idx="17">
                  <c:v>17.699563372325603</c:v>
                </c:pt>
                <c:pt idx="18">
                  <c:v>17.997437832009858</c:v>
                </c:pt>
                <c:pt idx="19">
                  <c:v>18.798674505200111</c:v>
                </c:pt>
                <c:pt idx="20">
                  <c:v>19.273552936704707</c:v>
                </c:pt>
                <c:pt idx="21">
                  <c:v>19.119970656042277</c:v>
                </c:pt>
                <c:pt idx="22">
                  <c:v>19.43924219172224</c:v>
                </c:pt>
                <c:pt idx="23">
                  <c:v>19.942520245971146</c:v>
                </c:pt>
                <c:pt idx="24">
                  <c:v>19.80954371673397</c:v>
                </c:pt>
                <c:pt idx="25">
                  <c:v>20.35010966804915</c:v>
                </c:pt>
                <c:pt idx="26">
                  <c:v>22.077292636524579</c:v>
                </c:pt>
                <c:pt idx="27">
                  <c:v>22.649747294127067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6F-B84B-BD7D-FF7D7FD98307}"/>
            </c:ext>
          </c:extLst>
        </c:ser>
        <c:ser>
          <c:idx val="1"/>
          <c:order val="1"/>
          <c:tx>
            <c:strRef>
              <c:f>Japan!$B$99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Japan!$C$99:$AF$99</c:f>
              <c:numCache>
                <c:formatCode>0%</c:formatCode>
                <c:ptCount val="30"/>
                <c:pt idx="0">
                  <c:v>9.7976781710973349</c:v>
                </c:pt>
                <c:pt idx="1">
                  <c:v>9.9789928790200264</c:v>
                </c:pt>
                <c:pt idx="2">
                  <c:v>9.992711208039406</c:v>
                </c:pt>
                <c:pt idx="3">
                  <c:v>10.08709522462985</c:v>
                </c:pt>
                <c:pt idx="4">
                  <c:v>10.45137329649687</c:v>
                </c:pt>
                <c:pt idx="5">
                  <c:v>11.170814886438331</c:v>
                </c:pt>
                <c:pt idx="6">
                  <c:v>10.921031762485294</c:v>
                </c:pt>
                <c:pt idx="7">
                  <c:v>10.835969415441134</c:v>
                </c:pt>
                <c:pt idx="8">
                  <c:v>10.877750230848269</c:v>
                </c:pt>
                <c:pt idx="9">
                  <c:v>11.166875235104692</c:v>
                </c:pt>
                <c:pt idx="10">
                  <c:v>11.189880674551176</c:v>
                </c:pt>
                <c:pt idx="11">
                  <c:v>11.815847460618993</c:v>
                </c:pt>
                <c:pt idx="12">
                  <c:v>11.71786844633726</c:v>
                </c:pt>
                <c:pt idx="13">
                  <c:v>11.238984745820227</c:v>
                </c:pt>
                <c:pt idx="14">
                  <c:v>10.756156126343678</c:v>
                </c:pt>
                <c:pt idx="15">
                  <c:v>11.510127724985573</c:v>
                </c:pt>
                <c:pt idx="16">
                  <c:v>11.405631627442533</c:v>
                </c:pt>
                <c:pt idx="17">
                  <c:v>11.616040237290656</c:v>
                </c:pt>
                <c:pt idx="18">
                  <c:v>12.008125287477128</c:v>
                </c:pt>
                <c:pt idx="19">
                  <c:v>12.846922728221669</c:v>
                </c:pt>
                <c:pt idx="20">
                  <c:v>13.341848892593083</c:v>
                </c:pt>
                <c:pt idx="21">
                  <c:v>13.362820714886318</c:v>
                </c:pt>
                <c:pt idx="22">
                  <c:v>13.682317880332411</c:v>
                </c:pt>
                <c:pt idx="23">
                  <c:v>14.176214713066809</c:v>
                </c:pt>
                <c:pt idx="24">
                  <c:v>13.977475526386376</c:v>
                </c:pt>
                <c:pt idx="25">
                  <c:v>14.400249573901498</c:v>
                </c:pt>
                <c:pt idx="26">
                  <c:v>15.905799373157054</c:v>
                </c:pt>
                <c:pt idx="27">
                  <c:v>16.379347460110328</c:v>
                </c:pt>
                <c:pt idx="28">
                  <c:v>16.346022999443356</c:v>
                </c:pt>
                <c:pt idx="29">
                  <c:v>16.456440088302987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6F-B84B-BD7D-FF7D7FD98307}"/>
            </c:ext>
          </c:extLst>
        </c:ser>
        <c:ser>
          <c:idx val="2"/>
          <c:order val="2"/>
          <c:tx>
            <c:strRef>
              <c:f>Japan!$B$100</c:f>
              <c:strCache>
                <c:ptCount val="1"/>
                <c:pt idx="0">
                  <c:v>Non-Financial Assets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Japan!$C$100:$AF$100</c:f>
              <c:numCache>
                <c:formatCode>0%</c:formatCode>
                <c:ptCount val="30"/>
                <c:pt idx="0">
                  <c:v>7.0339006670761268</c:v>
                </c:pt>
                <c:pt idx="1">
                  <c:v>6.7731719418358729</c:v>
                </c:pt>
                <c:pt idx="2">
                  <c:v>6.6513791120355812</c:v>
                </c:pt>
                <c:pt idx="3">
                  <c:v>6.5569452996833926</c:v>
                </c:pt>
                <c:pt idx="4">
                  <c:v>6.5153685740135918</c:v>
                </c:pt>
                <c:pt idx="5">
                  <c:v>6.4810279851209103</c:v>
                </c:pt>
                <c:pt idx="6">
                  <c:v>6.2787656667372662</c:v>
                </c:pt>
                <c:pt idx="7">
                  <c:v>6.1339847220155823</c:v>
                </c:pt>
                <c:pt idx="8">
                  <c:v>6.0468615789354265</c:v>
                </c:pt>
                <c:pt idx="9">
                  <c:v>5.9396463949087028</c:v>
                </c:pt>
                <c:pt idx="10">
                  <c:v>5.8048960627003092</c:v>
                </c:pt>
                <c:pt idx="11">
                  <c:v>5.7981315476955047</c:v>
                </c:pt>
                <c:pt idx="12">
                  <c:v>5.8738847940337484</c:v>
                </c:pt>
                <c:pt idx="13">
                  <c:v>5.9676317590602448</c:v>
                </c:pt>
                <c:pt idx="14">
                  <c:v>6.1159792339792176</c:v>
                </c:pt>
                <c:pt idx="15">
                  <c:v>6.271443880693031</c:v>
                </c:pt>
                <c:pt idx="16">
                  <c:v>6.0636190964503438</c:v>
                </c:pt>
                <c:pt idx="17">
                  <c:v>6.0835231350349481</c:v>
                </c:pt>
                <c:pt idx="18">
                  <c:v>5.9893125445327291</c:v>
                </c:pt>
                <c:pt idx="19">
                  <c:v>5.9517517769784414</c:v>
                </c:pt>
                <c:pt idx="20">
                  <c:v>5.9317040441116236</c:v>
                </c:pt>
                <c:pt idx="21">
                  <c:v>5.7571499411559612</c:v>
                </c:pt>
                <c:pt idx="22">
                  <c:v>5.7569243113898292</c:v>
                </c:pt>
                <c:pt idx="23">
                  <c:v>5.7663055329043358</c:v>
                </c:pt>
                <c:pt idx="24">
                  <c:v>5.8320681903475942</c:v>
                </c:pt>
                <c:pt idx="25">
                  <c:v>5.9498600941476507</c:v>
                </c:pt>
                <c:pt idx="26">
                  <c:v>6.1714932633675295</c:v>
                </c:pt>
                <c:pt idx="27">
                  <c:v>6.2703998340167404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6F-B84B-BD7D-FF7D7FD98307}"/>
            </c:ext>
          </c:extLst>
        </c:ser>
        <c:ser>
          <c:idx val="3"/>
          <c:order val="3"/>
          <c:tx>
            <c:strRef>
              <c:f>Japan!$B$101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Japan!$C$101:$AF$101</c:f>
              <c:numCache>
                <c:formatCode>0%</c:formatCode>
                <c:ptCount val="30"/>
                <c:pt idx="0">
                  <c:v>8.4536041331239833</c:v>
                </c:pt>
                <c:pt idx="1">
                  <c:v>8.639680215393156</c:v>
                </c:pt>
                <c:pt idx="2">
                  <c:v>8.6729450558478778</c:v>
                </c:pt>
                <c:pt idx="3">
                  <c:v>8.9425908015394491</c:v>
                </c:pt>
                <c:pt idx="4">
                  <c:v>9.4323920302316466</c:v>
                </c:pt>
                <c:pt idx="5">
                  <c:v>9.6827476816989595</c:v>
                </c:pt>
                <c:pt idx="6">
                  <c:v>9.5897566349120265</c:v>
                </c:pt>
                <c:pt idx="7">
                  <c:v>9.5737307673281418</c:v>
                </c:pt>
                <c:pt idx="8">
                  <c:v>9.7025982180019898</c:v>
                </c:pt>
                <c:pt idx="9">
                  <c:v>9.715508769894079</c:v>
                </c:pt>
                <c:pt idx="10">
                  <c:v>9.5570838659322259</c:v>
                </c:pt>
                <c:pt idx="11">
                  <c:v>9.3494712643160138</c:v>
                </c:pt>
                <c:pt idx="12">
                  <c:v>9.0822031944230091</c:v>
                </c:pt>
                <c:pt idx="13">
                  <c:v>8.919417254470158</c:v>
                </c:pt>
                <c:pt idx="14">
                  <c:v>9.1190709854311205</c:v>
                </c:pt>
                <c:pt idx="15">
                  <c:v>9.6137086958700326</c:v>
                </c:pt>
                <c:pt idx="16">
                  <c:v>9.4921642725484876</c:v>
                </c:pt>
                <c:pt idx="17">
                  <c:v>9.8054869946466869</c:v>
                </c:pt>
                <c:pt idx="18">
                  <c:v>9.9530551600420907</c:v>
                </c:pt>
                <c:pt idx="19">
                  <c:v>10.1525813022434</c:v>
                </c:pt>
                <c:pt idx="20">
                  <c:v>10.460555682019912</c:v>
                </c:pt>
                <c:pt idx="21">
                  <c:v>10.390925713767427</c:v>
                </c:pt>
                <c:pt idx="22">
                  <c:v>10.75411259292026</c:v>
                </c:pt>
                <c:pt idx="23">
                  <c:v>10.823288969087264</c:v>
                </c:pt>
                <c:pt idx="24">
                  <c:v>11.021192709485168</c:v>
                </c:pt>
                <c:pt idx="25">
                  <c:v>11.184893681051941</c:v>
                </c:pt>
                <c:pt idx="26">
                  <c:v>12.524687877029558</c:v>
                </c:pt>
                <c:pt idx="27">
                  <c:v>12.62629069274351</c:v>
                </c:pt>
                <c:pt idx="28">
                  <c:v>12.771050930316378</c:v>
                </c:pt>
                <c:pt idx="29">
                  <c:v>12.757900924675502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6F-B84B-BD7D-FF7D7FD98307}"/>
            </c:ext>
          </c:extLst>
        </c:ser>
        <c:ser>
          <c:idx val="4"/>
          <c:order val="4"/>
          <c:tx>
            <c:strRef>
              <c:f>Japan!$B$102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27"/>
              <c:layout>
                <c:manualLayout>
                  <c:x val="-0.13477702553535958"/>
                  <c:y val="-6.107248842638388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2021 </a:t>
                    </a:r>
                    <a:fld id="{C0ABF103-E8DD-A24D-9FAB-9819A582BEA9}" type="SERIESNAME">
                      <a:rPr lang="en-US"/>
                      <a:pPr/>
                      <a:t>[SERIES NAME]</a:t>
                    </a:fld>
                    <a:endParaRPr lang="en-US" baseline="0"/>
                  </a:p>
                  <a:p>
                    <a:fld id="{528B5C9D-4186-214C-B3A1-EB3F8223961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06F-B84B-BD7D-FF7D7FD983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Japan!$C$102:$AF$102</c:f>
              <c:numCache>
                <c:formatCode>0%</c:formatCode>
                <c:ptCount val="30"/>
                <c:pt idx="0">
                  <c:v>8.3779747050494784</c:v>
                </c:pt>
                <c:pt idx="1">
                  <c:v>8.1124846054627433</c:v>
                </c:pt>
                <c:pt idx="2">
                  <c:v>7.9711452642271112</c:v>
                </c:pt>
                <c:pt idx="3">
                  <c:v>7.7014497227737957</c:v>
                </c:pt>
                <c:pt idx="4">
                  <c:v>7.5343498402788152</c:v>
                </c:pt>
                <c:pt idx="5">
                  <c:v>7.9690951898602824</c:v>
                </c:pt>
                <c:pt idx="6">
                  <c:v>7.6100407943105353</c:v>
                </c:pt>
                <c:pt idx="7">
                  <c:v>7.396223370128574</c:v>
                </c:pt>
                <c:pt idx="8">
                  <c:v>7.2220135917817068</c:v>
                </c:pt>
                <c:pt idx="9">
                  <c:v>7.391012860119317</c:v>
                </c:pt>
                <c:pt idx="10">
                  <c:v>7.4376928713192596</c:v>
                </c:pt>
                <c:pt idx="11">
                  <c:v>8.2645077439984878</c:v>
                </c:pt>
                <c:pt idx="12">
                  <c:v>8.509550045948</c:v>
                </c:pt>
                <c:pt idx="13">
                  <c:v>8.287199250410314</c:v>
                </c:pt>
                <c:pt idx="14">
                  <c:v>7.753064374891772</c:v>
                </c:pt>
                <c:pt idx="15">
                  <c:v>8.1678629098085747</c:v>
                </c:pt>
                <c:pt idx="16">
                  <c:v>7.9770864513443902</c:v>
                </c:pt>
                <c:pt idx="17">
                  <c:v>7.8940763776789176</c:v>
                </c:pt>
                <c:pt idx="18">
                  <c:v>8.0443826719677709</c:v>
                </c:pt>
                <c:pt idx="19">
                  <c:v>8.6460932029567097</c:v>
                </c:pt>
                <c:pt idx="20">
                  <c:v>8.8129972546847952</c:v>
                </c:pt>
                <c:pt idx="21">
                  <c:v>8.7290449422748537</c:v>
                </c:pt>
                <c:pt idx="22">
                  <c:v>8.6851295988019803</c:v>
                </c:pt>
                <c:pt idx="23">
                  <c:v>9.1192312768838821</c:v>
                </c:pt>
                <c:pt idx="24">
                  <c:v>8.7883510072487994</c:v>
                </c:pt>
                <c:pt idx="25">
                  <c:v>9.1652159869972092</c:v>
                </c:pt>
                <c:pt idx="26">
                  <c:v>9.5526047594950221</c:v>
                </c:pt>
                <c:pt idx="27">
                  <c:v>10.023456601383559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06F-B84B-BD7D-FF7D7FD98307}"/>
            </c:ext>
          </c:extLst>
        </c:ser>
        <c:ser>
          <c:idx val="5"/>
          <c:order val="5"/>
          <c:tx>
            <c:strRef>
              <c:f>Japan!$B$103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dLbls>
            <c:dLbl>
              <c:idx val="29"/>
              <c:layout>
                <c:manualLayout>
                  <c:x val="-4.7869600412098022E-4"/>
                  <c:y val="-0.1265121869188461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2023 Q1 </a:t>
                    </a:r>
                    <a:fld id="{F871BE0D-8B8D-DD44-9C8D-F8C339B80F5A}" type="SERIESNAME">
                      <a:rPr lang="en-US"/>
                      <a:pPr/>
                      <a:t>[SERIES NAME]</a:t>
                    </a:fld>
                    <a:endParaRPr lang="en-US"/>
                  </a:p>
                  <a:p>
                    <a:fld id="{5958B940-5200-814E-83E6-BC111320210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59057571074644"/>
                      <c:h val="0.126904799588493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06F-B84B-BD7D-FF7D7FD983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25400" cap="flat" cmpd="sng" algn="ctr">
                      <a:solidFill>
                        <a:schemeClr val="tx1"/>
                      </a:solidFill>
                      <a:round/>
                      <a:headEnd type="triangle"/>
                    </a:ln>
                    <a:effectLst/>
                  </c:spPr>
                </c15:leaderLines>
              </c:ext>
            </c:extLst>
          </c:dLbls>
          <c:cat>
            <c:strRef>
              <c:f>Japan!$C$57:$AF$57</c:f>
              <c:strCache>
                <c:ptCount val="30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 Q1</c:v>
                </c:pt>
              </c:strCache>
            </c:strRef>
          </c:cat>
          <c:val>
            <c:numRef>
              <c:f>Japan!$C$103:$AF$103</c:f>
              <c:numCache>
                <c:formatCode>0%</c:formatCode>
                <c:ptCount val="30"/>
                <c:pt idx="0">
                  <c:v>1.34407403797335</c:v>
                </c:pt>
                <c:pt idx="1">
                  <c:v>1.3393126636268695</c:v>
                </c:pt>
                <c:pt idx="2">
                  <c:v>1.3197661521915303</c:v>
                </c:pt>
                <c:pt idx="3">
                  <c:v>1.1445044230904025</c:v>
                </c:pt>
                <c:pt idx="4">
                  <c:v>1.018981266265224</c:v>
                </c:pt>
                <c:pt idx="5">
                  <c:v>1.4880672047393726</c:v>
                </c:pt>
                <c:pt idx="6">
                  <c:v>1.3312751275732706</c:v>
                </c:pt>
                <c:pt idx="7">
                  <c:v>1.2622386481129924</c:v>
                </c:pt>
                <c:pt idx="8">
                  <c:v>1.1751520128462796</c:v>
                </c:pt>
                <c:pt idx="9">
                  <c:v>1.4513664652106129</c:v>
                </c:pt>
                <c:pt idx="10">
                  <c:v>1.6327968086189495</c:v>
                </c:pt>
                <c:pt idx="11">
                  <c:v>2.4663761963029813</c:v>
                </c:pt>
                <c:pt idx="12">
                  <c:v>2.6356652519142503</c:v>
                </c:pt>
                <c:pt idx="13">
                  <c:v>2.3195674913500683</c:v>
                </c:pt>
                <c:pt idx="14">
                  <c:v>1.6370851409125546</c:v>
                </c:pt>
                <c:pt idx="15">
                  <c:v>1.8964190291155416</c:v>
                </c:pt>
                <c:pt idx="16">
                  <c:v>1.9134673548940462</c:v>
                </c:pt>
                <c:pt idx="17">
                  <c:v>1.8105532426439697</c:v>
                </c:pt>
                <c:pt idx="18">
                  <c:v>2.0550701274350391</c:v>
                </c:pt>
                <c:pt idx="19">
                  <c:v>2.694341425978267</c:v>
                </c:pt>
                <c:pt idx="20">
                  <c:v>2.8812932105731734</c:v>
                </c:pt>
                <c:pt idx="21">
                  <c:v>2.971895001118892</c:v>
                </c:pt>
                <c:pt idx="22">
                  <c:v>2.9282052874121507</c:v>
                </c:pt>
                <c:pt idx="23">
                  <c:v>3.3529257439795468</c:v>
                </c:pt>
                <c:pt idx="24">
                  <c:v>2.956282816901207</c:v>
                </c:pt>
                <c:pt idx="25">
                  <c:v>3.2153558928495571</c:v>
                </c:pt>
                <c:pt idx="26">
                  <c:v>3.3811114961274931</c:v>
                </c:pt>
                <c:pt idx="27">
                  <c:v>3.7530567673668171</c:v>
                </c:pt>
                <c:pt idx="28">
                  <c:v>3.5749720691269786</c:v>
                </c:pt>
                <c:pt idx="29">
                  <c:v>3.6985391636274842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06F-B84B-BD7D-FF7D7FD98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70174880"/>
        <c:axId val="1061068672"/>
      </c:lineChart>
      <c:catAx>
        <c:axId val="9701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061068672"/>
        <c:crosses val="autoZero"/>
        <c:auto val="1"/>
        <c:lblAlgn val="ctr"/>
        <c:lblOffset val="100"/>
        <c:noMultiLvlLbl val="0"/>
      </c:catAx>
      <c:valAx>
        <c:axId val="1061068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701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7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4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6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7/17/23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3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7/17/23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95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chosgroup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ychosgroup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29A1DE-53D5-2382-455E-838FB820E9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1"/>
            <a:ext cx="12191979" cy="685800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2D2E18-9846-9CFA-BCBB-F8F0D6736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" y="239806"/>
            <a:ext cx="5959737" cy="36417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Japan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Sector Balance Sheets</a:t>
            </a:r>
          </a:p>
        </p:txBody>
      </p:sp>
      <p:pic>
        <p:nvPicPr>
          <p:cNvPr id="6" name="Picture 5" descr="A black and white logo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37EF2162-0D67-A4F6-867F-8F72550FE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3355" y="6270772"/>
            <a:ext cx="1698625" cy="58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3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AD5CFBC-1BE1-5E41-BC05-FB0D5185D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678175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257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B3BA210-2C94-5B41-B3E8-2F9D06EFF0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659307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222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5C4A18-FB73-8A42-9819-8D1913149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58043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98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A74CF7D-E6D6-7241-85B3-5D6560DAE3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750148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527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80010D9-6FAC-DC43-B197-FD748821D4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279459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814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background with a black squar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6DFE72E4-E72A-00C6-F1CE-D08D460C1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3176" y="6315645"/>
            <a:ext cx="1568824" cy="542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F8077E-3960-F9C6-783C-35B5379680EB}"/>
              </a:ext>
            </a:extLst>
          </p:cNvPr>
          <p:cNvSpPr txBox="1"/>
          <p:nvPr/>
        </p:nvSpPr>
        <p:spPr>
          <a:xfrm>
            <a:off x="578735" y="6100201"/>
            <a:ext cx="3518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latin typeface="Century Gothic" panose="020B0502020202020204" pitchFamily="34" charset="0"/>
              </a:rPr>
              <a:t>Source: OECD Annual National &amp; Financial Accounts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E95128E-6D0D-4A06-6450-DF5FF4FDD54B}"/>
              </a:ext>
            </a:extLst>
          </p:cNvPr>
          <p:cNvSpPr txBox="1">
            <a:spLocks/>
          </p:cNvSpPr>
          <p:nvPr/>
        </p:nvSpPr>
        <p:spPr>
          <a:xfrm>
            <a:off x="578735" y="350569"/>
            <a:ext cx="2141316" cy="38357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Japan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5A0FBF7-9F77-FE4C-8B94-6B747EECF0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995050"/>
              </p:ext>
            </p:extLst>
          </p:nvPr>
        </p:nvGraphicFramePr>
        <p:xfrm>
          <a:off x="2019300" y="901700"/>
          <a:ext cx="8153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1538442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DarkSeedRightStep">
      <a:dk1>
        <a:srgbClr val="000000"/>
      </a:dk1>
      <a:lt1>
        <a:srgbClr val="FFFFFF"/>
      </a:lt1>
      <a:dk2>
        <a:srgbClr val="1B3023"/>
      </a:dk2>
      <a:lt2>
        <a:srgbClr val="F3F0F2"/>
      </a:lt2>
      <a:accent1>
        <a:srgbClr val="47B571"/>
      </a:accent1>
      <a:accent2>
        <a:srgbClr val="3BB19A"/>
      </a:accent2>
      <a:accent3>
        <a:srgbClr val="4DA9C3"/>
      </a:accent3>
      <a:accent4>
        <a:srgbClr val="3B66B1"/>
      </a:accent4>
      <a:accent5>
        <a:srgbClr val="534DC3"/>
      </a:accent5>
      <a:accent6>
        <a:srgbClr val="743DB2"/>
      </a:accent6>
      <a:hlink>
        <a:srgbClr val="968B32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159</Words>
  <Application>Microsoft Macintosh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Amasis MT Pro Medium</vt:lpstr>
      <vt:lpstr>Arial</vt:lpstr>
      <vt:lpstr>Century Gothic</vt:lpstr>
      <vt:lpstr>Univers Light</vt:lpstr>
      <vt:lpstr>TribuneVTI</vt:lpstr>
      <vt:lpstr>Japan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 Sector Balance Sheets</dc:title>
  <dc:creator>Michael Grady</dc:creator>
  <cp:lastModifiedBy>Michael Grady</cp:lastModifiedBy>
  <cp:revision>9</cp:revision>
  <dcterms:created xsi:type="dcterms:W3CDTF">2023-07-17T16:23:39Z</dcterms:created>
  <dcterms:modified xsi:type="dcterms:W3CDTF">2023-07-18T15:32:57Z</dcterms:modified>
</cp:coreProperties>
</file>