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5988"/>
  </p:normalViewPr>
  <p:slideViewPr>
    <p:cSldViewPr snapToGrid="0" snapToObjects="1">
      <p:cViewPr varScale="1">
        <p:scale>
          <a:sx n="115" d="100"/>
          <a:sy n="115" d="100"/>
        </p:scale>
        <p:origin x="2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Excel%20Files/Germany%20Historical%20Deb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Germany Households, % to GDP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Germany!$B$5</c:f>
              <c:strCache>
                <c:ptCount val="1"/>
                <c:pt idx="0">
                  <c:v>Total Assets</c:v>
                </c:pt>
              </c:strCache>
            </c:strRef>
          </c:tx>
          <c:marker>
            <c:symbol val="none"/>
          </c:marker>
          <c:cat>
            <c:numRef>
              <c:f>Germany!$C$4:$AA$4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Germany!$C$5:$AA$5</c:f>
              <c:numCache>
                <c:formatCode>0.00%</c:formatCode>
                <c:ptCount val="25"/>
                <c:pt idx="0">
                  <c:v>2.7501959895893702</c:v>
                </c:pt>
                <c:pt idx="1">
                  <c:v>2.8429950486047249</c:v>
                </c:pt>
                <c:pt idx="2">
                  <c:v>2.9329106965617284</c:v>
                </c:pt>
                <c:pt idx="3">
                  <c:v>2.9980146383823345</c:v>
                </c:pt>
                <c:pt idx="4">
                  <c:v>3.8360877093427619</c:v>
                </c:pt>
                <c:pt idx="5">
                  <c:v>3.8383345162053466</c:v>
                </c:pt>
                <c:pt idx="6">
                  <c:v>3.818729241412893</c:v>
                </c:pt>
                <c:pt idx="7">
                  <c:v>3.7840614065304496</c:v>
                </c:pt>
                <c:pt idx="8">
                  <c:v>3.896504814956812</c:v>
                </c:pt>
                <c:pt idx="9">
                  <c:v>3.9333214263664349</c:v>
                </c:pt>
                <c:pt idx="10">
                  <c:v>4.0202008860572196</c:v>
                </c:pt>
                <c:pt idx="11">
                  <c:v>3.9366596937494771</c:v>
                </c:pt>
                <c:pt idx="12">
                  <c:v>3.9411013859950361</c:v>
                </c:pt>
                <c:pt idx="13">
                  <c:v>3.8575101054722012</c:v>
                </c:pt>
                <c:pt idx="14">
                  <c:v>4.1270497341919521</c:v>
                </c:pt>
                <c:pt idx="15">
                  <c:v>4.0597949709263963</c:v>
                </c:pt>
                <c:pt idx="16">
                  <c:v>3.9783398169760291</c:v>
                </c:pt>
                <c:pt idx="17">
                  <c:v>4.069900360013091</c:v>
                </c:pt>
                <c:pt idx="18">
                  <c:v>4.1526809231601574</c:v>
                </c:pt>
                <c:pt idx="19">
                  <c:v>4.1747741397893101</c:v>
                </c:pt>
                <c:pt idx="20">
                  <c:v>4.2193845991519447</c:v>
                </c:pt>
                <c:pt idx="21">
                  <c:v>4.2553938391565023</c:v>
                </c:pt>
                <c:pt idx="22">
                  <c:v>4.3625691390748766</c:v>
                </c:pt>
                <c:pt idx="23">
                  <c:v>4.4447564115214524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93-B84D-85B0-94392AEE42A2}"/>
            </c:ext>
          </c:extLst>
        </c:ser>
        <c:ser>
          <c:idx val="1"/>
          <c:order val="1"/>
          <c:tx>
            <c:strRef>
              <c:f>Germany!$B$6</c:f>
              <c:strCache>
                <c:ptCount val="1"/>
                <c:pt idx="0">
                  <c:v>Financial Assets</c:v>
                </c:pt>
              </c:strCache>
            </c:strRef>
          </c:tx>
          <c:marker>
            <c:symbol val="none"/>
          </c:marker>
          <c:cat>
            <c:numRef>
              <c:f>Germany!$C$4:$AA$4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Germany!$C$6:$AA$6</c:f>
              <c:numCache>
                <c:formatCode>0.00%</c:formatCode>
                <c:ptCount val="25"/>
                <c:pt idx="0">
                  <c:v>1.345989589370199</c:v>
                </c:pt>
                <c:pt idx="1">
                  <c:v>1.4216619646596111</c:v>
                </c:pt>
                <c:pt idx="2">
                  <c:v>1.5029196040007127</c:v>
                </c:pt>
                <c:pt idx="3">
                  <c:v>1.5680858454286069</c:v>
                </c:pt>
                <c:pt idx="4">
                  <c:v>1.6662772030400472</c:v>
                </c:pt>
                <c:pt idx="5">
                  <c:v>1.6620373787556186</c:v>
                </c:pt>
                <c:pt idx="6">
                  <c:v>1.6592458689550305</c:v>
                </c:pt>
                <c:pt idx="7">
                  <c:v>1.6167762024765668</c:v>
                </c:pt>
                <c:pt idx="8">
                  <c:v>1.7055447554182359</c:v>
                </c:pt>
                <c:pt idx="9">
                  <c:v>1.7401410314079326</c:v>
                </c:pt>
                <c:pt idx="10">
                  <c:v>1.8152335692090764</c:v>
                </c:pt>
                <c:pt idx="11">
                  <c:v>1.7489281231696092</c:v>
                </c:pt>
                <c:pt idx="12">
                  <c:v>1.7542996123675856</c:v>
                </c:pt>
                <c:pt idx="13">
                  <c:v>1.6431920000625484</c:v>
                </c:pt>
                <c:pt idx="14">
                  <c:v>1.7775475645795511</c:v>
                </c:pt>
                <c:pt idx="15">
                  <c:v>1.7636315997857326</c:v>
                </c:pt>
                <c:pt idx="16">
                  <c:v>1.698859619873291</c:v>
                </c:pt>
                <c:pt idx="17">
                  <c:v>1.7502476453689224</c:v>
                </c:pt>
                <c:pt idx="18">
                  <c:v>1.7922676082406708</c:v>
                </c:pt>
                <c:pt idx="19">
                  <c:v>1.8045959414857746</c:v>
                </c:pt>
                <c:pt idx="20">
                  <c:v>1.8217952268845499</c:v>
                </c:pt>
                <c:pt idx="21">
                  <c:v>1.8363721950986784</c:v>
                </c:pt>
                <c:pt idx="22">
                  <c:v>1.8668126311918734</c:v>
                </c:pt>
                <c:pt idx="23">
                  <c:v>1.8567410304481859</c:v>
                </c:pt>
                <c:pt idx="24">
                  <c:v>1.9375275456231205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93-B84D-85B0-94392AEE42A2}"/>
            </c:ext>
          </c:extLst>
        </c:ser>
        <c:ser>
          <c:idx val="2"/>
          <c:order val="2"/>
          <c:tx>
            <c:strRef>
              <c:f>Germany!$B$7</c:f>
              <c:strCache>
                <c:ptCount val="1"/>
                <c:pt idx="0">
                  <c:v>Non Financial Assets</c:v>
                </c:pt>
              </c:strCache>
            </c:strRef>
          </c:tx>
          <c:marker>
            <c:symbol val="none"/>
          </c:marker>
          <c:cat>
            <c:numRef>
              <c:f>Germany!$C$4:$AA$4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Germany!$C$7:$AA$7</c:f>
              <c:numCache>
                <c:formatCode>0.00%</c:formatCode>
                <c:ptCount val="25"/>
                <c:pt idx="0">
                  <c:v>1.4042064002191712</c:v>
                </c:pt>
                <c:pt idx="1">
                  <c:v>1.4213330839451137</c:v>
                </c:pt>
                <c:pt idx="2">
                  <c:v>1.429991092561016</c:v>
                </c:pt>
                <c:pt idx="3">
                  <c:v>1.4299287929537279</c:v>
                </c:pt>
                <c:pt idx="4">
                  <c:v>2.1698105063027144</c:v>
                </c:pt>
                <c:pt idx="5">
                  <c:v>2.176297137449728</c:v>
                </c:pt>
                <c:pt idx="6">
                  <c:v>2.1594833724578626</c:v>
                </c:pt>
                <c:pt idx="7">
                  <c:v>2.1672852040538824</c:v>
                </c:pt>
                <c:pt idx="8">
                  <c:v>2.1909600595385759</c:v>
                </c:pt>
                <c:pt idx="9">
                  <c:v>2.1931803949585018</c:v>
                </c:pt>
                <c:pt idx="10">
                  <c:v>2.2049673168481432</c:v>
                </c:pt>
                <c:pt idx="11">
                  <c:v>2.1877315705798677</c:v>
                </c:pt>
                <c:pt idx="12">
                  <c:v>2.1868017736274505</c:v>
                </c:pt>
                <c:pt idx="13">
                  <c:v>2.2143181054096526</c:v>
                </c:pt>
                <c:pt idx="14">
                  <c:v>2.3495021696124008</c:v>
                </c:pt>
                <c:pt idx="15">
                  <c:v>2.2961633711406635</c:v>
                </c:pt>
                <c:pt idx="16">
                  <c:v>2.2794801971027381</c:v>
                </c:pt>
                <c:pt idx="17">
                  <c:v>2.3196527146441688</c:v>
                </c:pt>
                <c:pt idx="18">
                  <c:v>2.3604133149194868</c:v>
                </c:pt>
                <c:pt idx="19">
                  <c:v>2.3701781983035355</c:v>
                </c:pt>
                <c:pt idx="20">
                  <c:v>2.3975893722673951</c:v>
                </c:pt>
                <c:pt idx="21">
                  <c:v>2.4190216440578234</c:v>
                </c:pt>
                <c:pt idx="22">
                  <c:v>2.4957565078830037</c:v>
                </c:pt>
                <c:pt idx="23">
                  <c:v>2.5880153810732662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93-B84D-85B0-94392AEE42A2}"/>
            </c:ext>
          </c:extLst>
        </c:ser>
        <c:ser>
          <c:idx val="3"/>
          <c:order val="3"/>
          <c:tx>
            <c:strRef>
              <c:f>Germany!$B$8</c:f>
              <c:strCache>
                <c:ptCount val="1"/>
                <c:pt idx="0">
                  <c:v>Liabilities</c:v>
                </c:pt>
              </c:strCache>
            </c:strRef>
          </c:tx>
          <c:marker>
            <c:symbol val="none"/>
          </c:marker>
          <c:cat>
            <c:numRef>
              <c:f>Germany!$C$4:$AA$4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Germany!$C$8:$AA$8</c:f>
              <c:numCache>
                <c:formatCode>0.00%</c:formatCode>
                <c:ptCount val="25"/>
                <c:pt idx="0">
                  <c:v>0.60915092252088976</c:v>
                </c:pt>
                <c:pt idx="1">
                  <c:v>0.64127323077242804</c:v>
                </c:pt>
                <c:pt idx="2">
                  <c:v>0.66000458096862036</c:v>
                </c:pt>
                <c:pt idx="3">
                  <c:v>0.68063863044287309</c:v>
                </c:pt>
                <c:pt idx="4">
                  <c:v>0.71223779106707219</c:v>
                </c:pt>
                <c:pt idx="5">
                  <c:v>0.71661840548852618</c:v>
                </c:pt>
                <c:pt idx="6">
                  <c:v>0.70566425181802728</c:v>
                </c:pt>
                <c:pt idx="7">
                  <c:v>0.7037230088656018</c:v>
                </c:pt>
                <c:pt idx="8">
                  <c:v>0.70776392052502202</c:v>
                </c:pt>
                <c:pt idx="9">
                  <c:v>0.69442533449757005</c:v>
                </c:pt>
                <c:pt idx="10">
                  <c:v>0.68274843112167183</c:v>
                </c:pt>
                <c:pt idx="11">
                  <c:v>0.65586059743954483</c:v>
                </c:pt>
                <c:pt idx="12">
                  <c:v>0.61635665369246762</c:v>
                </c:pt>
                <c:pt idx="13">
                  <c:v>0.59921697250216965</c:v>
                </c:pt>
                <c:pt idx="14">
                  <c:v>0.62282692761717129</c:v>
                </c:pt>
                <c:pt idx="15">
                  <c:v>0.59587884575075112</c:v>
                </c:pt>
                <c:pt idx="16">
                  <c:v>0.57527731466044241</c:v>
                </c:pt>
                <c:pt idx="17">
                  <c:v>0.57071020764391434</c:v>
                </c:pt>
                <c:pt idx="18">
                  <c:v>0.56273794438828539</c:v>
                </c:pt>
                <c:pt idx="19">
                  <c:v>0.54947176845830781</c:v>
                </c:pt>
                <c:pt idx="20">
                  <c:v>0.54040266154931726</c:v>
                </c:pt>
                <c:pt idx="21">
                  <c:v>0.53675355035702355</c:v>
                </c:pt>
                <c:pt idx="22">
                  <c:v>0.53514670507300777</c:v>
                </c:pt>
                <c:pt idx="23">
                  <c:v>0.541345305692851</c:v>
                </c:pt>
                <c:pt idx="24">
                  <c:v>0.55143994108074912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993-B84D-85B0-94392AEE42A2}"/>
            </c:ext>
          </c:extLst>
        </c:ser>
        <c:ser>
          <c:idx val="4"/>
          <c:order val="4"/>
          <c:tx>
            <c:strRef>
              <c:f>Germany!$B$9</c:f>
              <c:strCache>
                <c:ptCount val="1"/>
                <c:pt idx="0">
                  <c:v>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4.6709129511677279E-2"/>
                  <c:y val="7.565789473684210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93-B84D-85B0-94392AEE42A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Germany!$C$4:$AA$4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Germany!$C$9:$AA$9</c:f>
              <c:numCache>
                <c:formatCode>0.00%</c:formatCode>
                <c:ptCount val="25"/>
                <c:pt idx="0">
                  <c:v>2.1410450670684806</c:v>
                </c:pt>
                <c:pt idx="1">
                  <c:v>2.201721817832297</c:v>
                </c:pt>
                <c:pt idx="2">
                  <c:v>2.2729061155931083</c:v>
                </c:pt>
                <c:pt idx="3">
                  <c:v>2.3173760079394614</c:v>
                </c:pt>
                <c:pt idx="4">
                  <c:v>3.1238499182756896</c:v>
                </c:pt>
                <c:pt idx="5">
                  <c:v>3.1217161107168203</c:v>
                </c:pt>
                <c:pt idx="6">
                  <c:v>3.1130649895948657</c:v>
                </c:pt>
                <c:pt idx="7">
                  <c:v>3.0803383976648475</c:v>
                </c:pt>
                <c:pt idx="8">
                  <c:v>3.1887408944317901</c:v>
                </c:pt>
                <c:pt idx="9">
                  <c:v>3.2388960918688645</c:v>
                </c:pt>
                <c:pt idx="10">
                  <c:v>3.3374524549355478</c:v>
                </c:pt>
                <c:pt idx="11">
                  <c:v>3.2807990963099321</c:v>
                </c:pt>
                <c:pt idx="12">
                  <c:v>3.3247447323025683</c:v>
                </c:pt>
                <c:pt idx="13">
                  <c:v>3.2582931329700315</c:v>
                </c:pt>
                <c:pt idx="14">
                  <c:v>3.5042228065747802</c:v>
                </c:pt>
                <c:pt idx="15">
                  <c:v>3.4639161251756447</c:v>
                </c:pt>
                <c:pt idx="16">
                  <c:v>3.4030625023155867</c:v>
                </c:pt>
                <c:pt idx="17">
                  <c:v>3.4991901523691769</c:v>
                </c:pt>
                <c:pt idx="18">
                  <c:v>3.5899429787718722</c:v>
                </c:pt>
                <c:pt idx="19">
                  <c:v>3.6253023713310024</c:v>
                </c:pt>
                <c:pt idx="20">
                  <c:v>3.6789819376026278</c:v>
                </c:pt>
                <c:pt idx="21">
                  <c:v>3.7186402887994783</c:v>
                </c:pt>
                <c:pt idx="22">
                  <c:v>3.8274224340018694</c:v>
                </c:pt>
                <c:pt idx="23">
                  <c:v>3.9034111058286016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993-B84D-85B0-94392AEE42A2}"/>
            </c:ext>
          </c:extLst>
        </c:ser>
        <c:ser>
          <c:idx val="5"/>
          <c:order val="5"/>
          <c:tx>
            <c:strRef>
              <c:f>Germany!$B$10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4"/>
              <c:layout>
                <c:manualLayout>
                  <c:x val="-5.9447983014861996E-2"/>
                  <c:y val="6.2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93-B84D-85B0-94392AEE42A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Germany!$C$4:$AA$4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Germany!$C$10:$AA$10</c:f>
              <c:numCache>
                <c:formatCode>0.00%</c:formatCode>
                <c:ptCount val="25"/>
                <c:pt idx="0">
                  <c:v>0.73683866684930921</c:v>
                </c:pt>
                <c:pt idx="1">
                  <c:v>0.78038873388718311</c:v>
                </c:pt>
                <c:pt idx="2">
                  <c:v>0.84291502303209231</c:v>
                </c:pt>
                <c:pt idx="3">
                  <c:v>0.88744721498573376</c:v>
                </c:pt>
                <c:pt idx="4">
                  <c:v>0.95403941197297504</c:v>
                </c:pt>
                <c:pt idx="5">
                  <c:v>0.94541897326709246</c:v>
                </c:pt>
                <c:pt idx="6">
                  <c:v>0.95358161713700318</c:v>
                </c:pt>
                <c:pt idx="7">
                  <c:v>0.91305319361096504</c:v>
                </c:pt>
                <c:pt idx="8">
                  <c:v>0.9977808348932139</c:v>
                </c:pt>
                <c:pt idx="9">
                  <c:v>1.0457156969103627</c:v>
                </c:pt>
                <c:pt idx="10">
                  <c:v>1.1324851380874046</c:v>
                </c:pt>
                <c:pt idx="11">
                  <c:v>1.0930675257300644</c:v>
                </c:pt>
                <c:pt idx="12">
                  <c:v>1.137942958675118</c:v>
                </c:pt>
                <c:pt idx="13">
                  <c:v>1.0439750275603787</c:v>
                </c:pt>
                <c:pt idx="14">
                  <c:v>1.1547206369623799</c:v>
                </c:pt>
                <c:pt idx="15">
                  <c:v>1.1677527540349815</c:v>
                </c:pt>
                <c:pt idx="16">
                  <c:v>1.1235823052128486</c:v>
                </c:pt>
                <c:pt idx="17">
                  <c:v>1.1795374377250081</c:v>
                </c:pt>
                <c:pt idx="18">
                  <c:v>1.2295296638523854</c:v>
                </c:pt>
                <c:pt idx="19">
                  <c:v>1.2551241730274669</c:v>
                </c:pt>
                <c:pt idx="20">
                  <c:v>1.2813925653352327</c:v>
                </c:pt>
                <c:pt idx="21">
                  <c:v>1.2996186447416549</c:v>
                </c:pt>
                <c:pt idx="22">
                  <c:v>1.3316659261188657</c:v>
                </c:pt>
                <c:pt idx="23">
                  <c:v>1.3153957247553349</c:v>
                </c:pt>
                <c:pt idx="24">
                  <c:v>1.3860876045423713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993-B84D-85B0-94392AEE4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4981032"/>
        <c:axId val="-2054977944"/>
      </c:lineChart>
      <c:catAx>
        <c:axId val="-2054981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-2054977944"/>
        <c:crosses val="autoZero"/>
        <c:auto val="1"/>
        <c:lblAlgn val="ctr"/>
        <c:lblOffset val="100"/>
        <c:noMultiLvlLbl val="0"/>
      </c:catAx>
      <c:valAx>
        <c:axId val="-2054977944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spPr>
          <a:ln>
            <a:solidFill>
              <a:schemeClr val="bg2">
                <a:lumMod val="75000"/>
              </a:schemeClr>
            </a:solidFill>
          </a:ln>
        </c:spPr>
        <c:crossAx val="-2054981032"/>
        <c:crosses val="autoZero"/>
        <c:crossBetween val="between"/>
      </c:valAx>
      <c:spPr>
        <a:ln>
          <a:solidFill>
            <a:schemeClr val="bg2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Germany Non Financial Corporations, % to GDP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Germany!$B$13</c:f>
              <c:strCache>
                <c:ptCount val="1"/>
                <c:pt idx="0">
                  <c:v>Total Assets</c:v>
                </c:pt>
              </c:strCache>
            </c:strRef>
          </c:tx>
          <c:marker>
            <c:symbol val="none"/>
          </c:marker>
          <c:cat>
            <c:numRef>
              <c:f>Germany!$C$12:$AA$12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Germany!$C$13:$AA$13</c:f>
              <c:numCache>
                <c:formatCode>0.00%</c:formatCode>
                <c:ptCount val="25"/>
                <c:pt idx="0">
                  <c:v>2.1584623246894199</c:v>
                </c:pt>
                <c:pt idx="1">
                  <c:v>2.2240831086241561</c:v>
                </c:pt>
                <c:pt idx="2">
                  <c:v>2.2873356577507442</c:v>
                </c:pt>
                <c:pt idx="3">
                  <c:v>2.3772013397841461</c:v>
                </c:pt>
                <c:pt idx="4">
                  <c:v>2.7568102783476656</c:v>
                </c:pt>
                <c:pt idx="5">
                  <c:v>2.8349273716583867</c:v>
                </c:pt>
                <c:pt idx="6">
                  <c:v>2.8199663728115913</c:v>
                </c:pt>
                <c:pt idx="7">
                  <c:v>2.580054662146237</c:v>
                </c:pt>
                <c:pt idx="8">
                  <c:v>2.6245795088067476</c:v>
                </c:pt>
                <c:pt idx="9">
                  <c:v>2.5833655262438371</c:v>
                </c:pt>
                <c:pt idx="10">
                  <c:v>2.6450439982244038</c:v>
                </c:pt>
                <c:pt idx="11">
                  <c:v>2.6107986779349011</c:v>
                </c:pt>
                <c:pt idx="12">
                  <c:v>2.657233746728231</c:v>
                </c:pt>
                <c:pt idx="13">
                  <c:v>2.6015277441145885</c:v>
                </c:pt>
                <c:pt idx="14">
                  <c:v>2.7530215821481199</c:v>
                </c:pt>
                <c:pt idx="15">
                  <c:v>2.6537054288841793</c:v>
                </c:pt>
                <c:pt idx="16">
                  <c:v>2.5724356266903783</c:v>
                </c:pt>
                <c:pt idx="17">
                  <c:v>2.6686577693734317</c:v>
                </c:pt>
                <c:pt idx="18">
                  <c:v>2.7316674260005409</c:v>
                </c:pt>
                <c:pt idx="19">
                  <c:v>2.7350129476405702</c:v>
                </c:pt>
                <c:pt idx="20">
                  <c:v>2.790275716989469</c:v>
                </c:pt>
                <c:pt idx="21">
                  <c:v>2.785314164851068</c:v>
                </c:pt>
                <c:pt idx="22">
                  <c:v>2.8706641947691791</c:v>
                </c:pt>
                <c:pt idx="23">
                  <c:v>2.8669881023929769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1A-6044-A4A1-4D6894EF0586}"/>
            </c:ext>
          </c:extLst>
        </c:ser>
        <c:ser>
          <c:idx val="1"/>
          <c:order val="1"/>
          <c:tx>
            <c:strRef>
              <c:f>Germany!$B$14</c:f>
              <c:strCache>
                <c:ptCount val="1"/>
                <c:pt idx="0">
                  <c:v>Financial Assets</c:v>
                </c:pt>
              </c:strCache>
            </c:strRef>
          </c:tx>
          <c:marker>
            <c:symbol val="none"/>
          </c:marker>
          <c:cat>
            <c:numRef>
              <c:f>Germany!$C$12:$AA$12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Germany!$C$14:$AA$14</c:f>
              <c:numCache>
                <c:formatCode>0.00%</c:formatCode>
                <c:ptCount val="25"/>
                <c:pt idx="0">
                  <c:v>0.89564186590518735</c:v>
                </c:pt>
                <c:pt idx="1">
                  <c:v>0.96064653895911589</c:v>
                </c:pt>
                <c:pt idx="2">
                  <c:v>1.0258096862036494</c:v>
                </c:pt>
                <c:pt idx="3">
                  <c:v>1.1239434313360626</c:v>
                </c:pt>
                <c:pt idx="4">
                  <c:v>1.266538138819775</c:v>
                </c:pt>
                <c:pt idx="5">
                  <c:v>1.3379394369529216</c:v>
                </c:pt>
                <c:pt idx="6">
                  <c:v>1.3386873452437282</c:v>
                </c:pt>
                <c:pt idx="7">
                  <c:v>1.1106514132385736</c:v>
                </c:pt>
                <c:pt idx="8">
                  <c:v>1.1564691820211543</c:v>
                </c:pt>
                <c:pt idx="9">
                  <c:v>1.126185184205188</c:v>
                </c:pt>
                <c:pt idx="10">
                  <c:v>1.1897894526116057</c:v>
                </c:pt>
                <c:pt idx="11">
                  <c:v>1.1771931219144842</c:v>
                </c:pt>
                <c:pt idx="12">
                  <c:v>1.2293361645505576</c:v>
                </c:pt>
                <c:pt idx="13">
                  <c:v>1.1491649791635719</c:v>
                </c:pt>
                <c:pt idx="14">
                  <c:v>1.225386093313686</c:v>
                </c:pt>
                <c:pt idx="15">
                  <c:v>1.1714119912119307</c:v>
                </c:pt>
                <c:pt idx="16">
                  <c:v>1.111428624356267</c:v>
                </c:pt>
                <c:pt idx="17">
                  <c:v>1.1966387868649768</c:v>
                </c:pt>
                <c:pt idx="18">
                  <c:v>1.2579409712829421</c:v>
                </c:pt>
                <c:pt idx="19">
                  <c:v>1.2752961894790702</c:v>
                </c:pt>
                <c:pt idx="20">
                  <c:v>1.3339037595373284</c:v>
                </c:pt>
                <c:pt idx="21">
                  <c:v>1.3466671967684993</c:v>
                </c:pt>
                <c:pt idx="22">
                  <c:v>1.4071895444864939</c:v>
                </c:pt>
                <c:pt idx="23">
                  <c:v>1.3622766021702144</c:v>
                </c:pt>
                <c:pt idx="24">
                  <c:v>1.4162499526957595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1A-6044-A4A1-4D6894EF0586}"/>
            </c:ext>
          </c:extLst>
        </c:ser>
        <c:ser>
          <c:idx val="2"/>
          <c:order val="2"/>
          <c:tx>
            <c:strRef>
              <c:f>Germany!$B$15</c:f>
              <c:strCache>
                <c:ptCount val="1"/>
                <c:pt idx="0">
                  <c:v>Non Financial Assets</c:v>
                </c:pt>
              </c:strCache>
            </c:strRef>
          </c:tx>
          <c:marker>
            <c:symbol val="none"/>
          </c:marker>
          <c:cat>
            <c:numRef>
              <c:f>Germany!$C$12:$AA$12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Germany!$C$15:$AA$15</c:f>
              <c:numCache>
                <c:formatCode>0.00%</c:formatCode>
                <c:ptCount val="25"/>
                <c:pt idx="0">
                  <c:v>1.2628204587842322</c:v>
                </c:pt>
                <c:pt idx="1">
                  <c:v>1.2634365696650405</c:v>
                </c:pt>
                <c:pt idx="2">
                  <c:v>1.261525971547095</c:v>
                </c:pt>
                <c:pt idx="3">
                  <c:v>1.2532579084480833</c:v>
                </c:pt>
                <c:pt idx="4">
                  <c:v>1.4902721395278906</c:v>
                </c:pt>
                <c:pt idx="5">
                  <c:v>1.4969879347054649</c:v>
                </c:pt>
                <c:pt idx="6">
                  <c:v>1.4812790275678631</c:v>
                </c:pt>
                <c:pt idx="7">
                  <c:v>1.4694032489076636</c:v>
                </c:pt>
                <c:pt idx="8">
                  <c:v>1.4681103267855935</c:v>
                </c:pt>
                <c:pt idx="9">
                  <c:v>1.4571803420386491</c:v>
                </c:pt>
                <c:pt idx="10">
                  <c:v>1.4552545456127983</c:v>
                </c:pt>
                <c:pt idx="11">
                  <c:v>1.4336055560204166</c:v>
                </c:pt>
                <c:pt idx="12">
                  <c:v>1.4278975821776736</c:v>
                </c:pt>
                <c:pt idx="13">
                  <c:v>1.4523627649510169</c:v>
                </c:pt>
                <c:pt idx="14">
                  <c:v>1.5276354888344337</c:v>
                </c:pt>
                <c:pt idx="15">
                  <c:v>1.4822934376722485</c:v>
                </c:pt>
                <c:pt idx="16">
                  <c:v>1.4610070023341113</c:v>
                </c:pt>
                <c:pt idx="17">
                  <c:v>1.4720189825084549</c:v>
                </c:pt>
                <c:pt idx="18">
                  <c:v>1.473726454717599</c:v>
                </c:pt>
                <c:pt idx="19">
                  <c:v>1.4597167581615</c:v>
                </c:pt>
                <c:pt idx="20">
                  <c:v>1.4563719574521405</c:v>
                </c:pt>
                <c:pt idx="21">
                  <c:v>1.4386469680825686</c:v>
                </c:pt>
                <c:pt idx="22">
                  <c:v>1.463474650282685</c:v>
                </c:pt>
                <c:pt idx="23">
                  <c:v>1.5047115002227625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1A-6044-A4A1-4D6894EF0586}"/>
            </c:ext>
          </c:extLst>
        </c:ser>
        <c:ser>
          <c:idx val="3"/>
          <c:order val="3"/>
          <c:tx>
            <c:strRef>
              <c:f>Germany!$B$16</c:f>
              <c:strCache>
                <c:ptCount val="1"/>
                <c:pt idx="0">
                  <c:v>Liabilities</c:v>
                </c:pt>
              </c:strCache>
            </c:strRef>
          </c:tx>
          <c:marker>
            <c:symbol val="none"/>
          </c:marker>
          <c:cat>
            <c:numRef>
              <c:f>Germany!$C$12:$AA$12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Germany!$C$16:$AA$16</c:f>
              <c:numCache>
                <c:formatCode>0.00%</c:formatCode>
                <c:ptCount val="25"/>
                <c:pt idx="0">
                  <c:v>1.3558001327671412</c:v>
                </c:pt>
                <c:pt idx="1">
                  <c:v>1.4521948761112065</c:v>
                </c:pt>
                <c:pt idx="2">
                  <c:v>1.5689064209910162</c:v>
                </c:pt>
                <c:pt idx="3">
                  <c:v>1.7116863912665923</c:v>
                </c:pt>
                <c:pt idx="4">
                  <c:v>1.9063691610769178</c:v>
                </c:pt>
                <c:pt idx="5">
                  <c:v>1.8890182162290041</c:v>
                </c:pt>
                <c:pt idx="6">
                  <c:v>1.8448261446795999</c:v>
                </c:pt>
                <c:pt idx="7">
                  <c:v>1.6106831408524758</c:v>
                </c:pt>
                <c:pt idx="8">
                  <c:v>1.7050648384114024</c:v>
                </c:pt>
                <c:pt idx="9">
                  <c:v>1.685699291755969</c:v>
                </c:pt>
                <c:pt idx="10">
                  <c:v>1.7413174226005519</c:v>
                </c:pt>
                <c:pt idx="11">
                  <c:v>1.81476319973224</c:v>
                </c:pt>
                <c:pt idx="12">
                  <c:v>1.8997035986470712</c:v>
                </c:pt>
                <c:pt idx="13">
                  <c:v>1.6821694122798101</c:v>
                </c:pt>
                <c:pt idx="14">
                  <c:v>1.7803786441754252</c:v>
                </c:pt>
                <c:pt idx="15">
                  <c:v>1.7804504273703332</c:v>
                </c:pt>
                <c:pt idx="16">
                  <c:v>1.654715275462191</c:v>
                </c:pt>
                <c:pt idx="17">
                  <c:v>1.7638045019818902</c:v>
                </c:pt>
                <c:pt idx="18">
                  <c:v>1.8553501003744466</c:v>
                </c:pt>
                <c:pt idx="19">
                  <c:v>1.8548569663306547</c:v>
                </c:pt>
                <c:pt idx="20">
                  <c:v>1.8679460040490372</c:v>
                </c:pt>
                <c:pt idx="21">
                  <c:v>1.871203384170099</c:v>
                </c:pt>
                <c:pt idx="22">
                  <c:v>1.9417221566794858</c:v>
                </c:pt>
                <c:pt idx="23">
                  <c:v>1.8277271952565057</c:v>
                </c:pt>
                <c:pt idx="24">
                  <c:v>1.9653369080783998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31A-6044-A4A1-4D6894EF0586}"/>
            </c:ext>
          </c:extLst>
        </c:ser>
        <c:ser>
          <c:idx val="4"/>
          <c:order val="4"/>
          <c:tx>
            <c:strRef>
              <c:f>Germany!$B$17</c:f>
              <c:strCache>
                <c:ptCount val="1"/>
                <c:pt idx="0">
                  <c:v>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6.9529652351738247E-2"/>
                  <c:y val="6.802721088435374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1A-6044-A4A1-4D6894EF058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Germany!$C$12:$AA$12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Germany!$C$17:$AA$17</c:f>
              <c:numCache>
                <c:formatCode>0.00%</c:formatCode>
                <c:ptCount val="25"/>
                <c:pt idx="0">
                  <c:v>0.8026621919222785</c:v>
                </c:pt>
                <c:pt idx="1">
                  <c:v>0.77188823251295002</c:v>
                </c:pt>
                <c:pt idx="2">
                  <c:v>0.71842923675972825</c:v>
                </c:pt>
                <c:pt idx="3">
                  <c:v>0.66551494851755366</c:v>
                </c:pt>
                <c:pt idx="4">
                  <c:v>0.85044111727074756</c:v>
                </c:pt>
                <c:pt idx="5">
                  <c:v>0.94590915542938259</c:v>
                </c:pt>
                <c:pt idx="6">
                  <c:v>0.9751402281319913</c:v>
                </c:pt>
                <c:pt idx="7">
                  <c:v>0.96937152129376147</c:v>
                </c:pt>
                <c:pt idx="8">
                  <c:v>0.91951467039534518</c:v>
                </c:pt>
                <c:pt idx="9">
                  <c:v>0.89766623448786809</c:v>
                </c:pt>
                <c:pt idx="10">
                  <c:v>0.90372657562385217</c:v>
                </c:pt>
                <c:pt idx="11">
                  <c:v>0.79603547820266085</c:v>
                </c:pt>
                <c:pt idx="12">
                  <c:v>0.75753014808115982</c:v>
                </c:pt>
                <c:pt idx="13">
                  <c:v>0.91935833183477844</c:v>
                </c:pt>
                <c:pt idx="14">
                  <c:v>0.97264293797269463</c:v>
                </c:pt>
                <c:pt idx="15">
                  <c:v>0.87325500151384583</c:v>
                </c:pt>
                <c:pt idx="16">
                  <c:v>0.91772035122818718</c:v>
                </c:pt>
                <c:pt idx="17">
                  <c:v>0.90485326739154148</c:v>
                </c:pt>
                <c:pt idx="18">
                  <c:v>0.87631732562609455</c:v>
                </c:pt>
                <c:pt idx="19">
                  <c:v>0.88015598130991557</c:v>
                </c:pt>
                <c:pt idx="20">
                  <c:v>0.92232971294043187</c:v>
                </c:pt>
                <c:pt idx="21">
                  <c:v>0.91411078068096885</c:v>
                </c:pt>
                <c:pt idx="22">
                  <c:v>0.92894203808969311</c:v>
                </c:pt>
                <c:pt idx="23">
                  <c:v>1.0392609071364711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31A-6044-A4A1-4D6894EF0586}"/>
            </c:ext>
          </c:extLst>
        </c:ser>
        <c:ser>
          <c:idx val="5"/>
          <c:order val="5"/>
          <c:tx>
            <c:strRef>
              <c:f>Germany!$B$18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4"/>
              <c:layout>
                <c:manualLayout>
                  <c:x val="-8.3844580777096264E-2"/>
                  <c:y val="-6.8027210884353748E-2"/>
                </c:manualLayout>
              </c:layout>
              <c:tx>
                <c:rich>
                  <a:bodyPr/>
                  <a:lstStyle/>
                  <a:p>
                    <a:fld id="{BC36B022-BB8A-5A4A-BB2D-D32E5020AF3C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 </a:t>
                    </a:r>
                  </a:p>
                  <a:p>
                    <a:fld id="{AFC4FBBF-CCE3-564F-B397-1ED393BB1E9C}" type="VALUE">
                      <a:rPr lang="en-US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31A-6044-A4A1-4D6894EF058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Germany!$C$12:$AA$12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Germany!$C$18:$AA$18</c:f>
              <c:numCache>
                <c:formatCode>0.00%</c:formatCode>
                <c:ptCount val="25"/>
                <c:pt idx="0">
                  <c:v>-0.46015826686195382</c:v>
                </c:pt>
                <c:pt idx="1">
                  <c:v>-0.49154833715209056</c:v>
                </c:pt>
                <c:pt idx="2">
                  <c:v>-0.54309673478736675</c:v>
                </c:pt>
                <c:pt idx="3">
                  <c:v>-0.58774295993052972</c:v>
                </c:pt>
                <c:pt idx="4">
                  <c:v>-0.63983102225714283</c:v>
                </c:pt>
                <c:pt idx="5">
                  <c:v>-0.55107877927608251</c:v>
                </c:pt>
                <c:pt idx="6">
                  <c:v>-0.5061387994358717</c:v>
                </c:pt>
                <c:pt idx="7">
                  <c:v>-0.50003172761390213</c:v>
                </c:pt>
                <c:pt idx="8">
                  <c:v>-0.5485956563902481</c:v>
                </c:pt>
                <c:pt idx="9">
                  <c:v>-0.55951410755078101</c:v>
                </c:pt>
                <c:pt idx="10">
                  <c:v>-0.55152796998894615</c:v>
                </c:pt>
                <c:pt idx="11">
                  <c:v>-0.63757007781775576</c:v>
                </c:pt>
                <c:pt idx="12">
                  <c:v>-0.67036743409651356</c:v>
                </c:pt>
                <c:pt idx="13">
                  <c:v>-0.53300443311623824</c:v>
                </c:pt>
                <c:pt idx="14">
                  <c:v>-0.55499255086173926</c:v>
                </c:pt>
                <c:pt idx="15">
                  <c:v>-0.60903843615840247</c:v>
                </c:pt>
                <c:pt idx="16">
                  <c:v>-0.543286651105924</c:v>
                </c:pt>
                <c:pt idx="17">
                  <c:v>-0.56716571511691338</c:v>
                </c:pt>
                <c:pt idx="18">
                  <c:v>-0.59740912909150445</c:v>
                </c:pt>
                <c:pt idx="19">
                  <c:v>-0.57956077685158447</c:v>
                </c:pt>
                <c:pt idx="20">
                  <c:v>-0.53404224451170879</c:v>
                </c:pt>
                <c:pt idx="21">
                  <c:v>-0.52453618740159969</c:v>
                </c:pt>
                <c:pt idx="22">
                  <c:v>-0.53453261219299186</c:v>
                </c:pt>
                <c:pt idx="23">
                  <c:v>-0.46545059308629133</c:v>
                </c:pt>
                <c:pt idx="24">
                  <c:v>-0.5490869553826403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31A-6044-A4A1-4D6894EF0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4929448"/>
        <c:axId val="-2054926360"/>
      </c:lineChart>
      <c:catAx>
        <c:axId val="-2054929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bg2">
                <a:lumMod val="75000"/>
              </a:schemeClr>
            </a:solidFill>
          </a:ln>
        </c:spPr>
        <c:crossAx val="-2054926360"/>
        <c:crosses val="autoZero"/>
        <c:auto val="1"/>
        <c:lblAlgn val="ctr"/>
        <c:lblOffset val="100"/>
        <c:noMultiLvlLbl val="0"/>
      </c:catAx>
      <c:valAx>
        <c:axId val="-2054926360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spPr>
          <a:ln>
            <a:solidFill>
              <a:schemeClr val="bg2">
                <a:lumMod val="75000"/>
              </a:schemeClr>
            </a:solidFill>
          </a:ln>
        </c:spPr>
        <c:crossAx val="-2054929448"/>
        <c:crosses val="autoZero"/>
        <c:crossBetween val="between"/>
      </c:valAx>
      <c:spPr>
        <a:ln>
          <a:solidFill>
            <a:schemeClr val="bg2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Germany Private Sector,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Germany!$B$44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Germany!$C$43:$AA$43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Germany!$C$44:$AA$44</c:f>
              <c:numCache>
                <c:formatCode>0.00%</c:formatCode>
                <c:ptCount val="25"/>
                <c:pt idx="0">
                  <c:v>4.9086583142787905</c:v>
                </c:pt>
                <c:pt idx="1">
                  <c:v>5.067078157228881</c:v>
                </c:pt>
                <c:pt idx="2">
                  <c:v>5.2202463543124722</c:v>
                </c:pt>
                <c:pt idx="3">
                  <c:v>5.3752159781664801</c:v>
                </c:pt>
                <c:pt idx="4">
                  <c:v>6.5928979876904279</c:v>
                </c:pt>
                <c:pt idx="5">
                  <c:v>6.6732618878637329</c:v>
                </c:pt>
                <c:pt idx="6">
                  <c:v>6.6386956142244848</c:v>
                </c:pt>
                <c:pt idx="7">
                  <c:v>6.3641160686766867</c:v>
                </c:pt>
                <c:pt idx="8">
                  <c:v>6.5210843237635601</c:v>
                </c:pt>
                <c:pt idx="9">
                  <c:v>6.5166869526102715</c:v>
                </c:pt>
                <c:pt idx="10">
                  <c:v>6.6652448842816234</c:v>
                </c:pt>
                <c:pt idx="11">
                  <c:v>6.5474583716843782</c:v>
                </c:pt>
                <c:pt idx="12">
                  <c:v>6.5983351327232675</c:v>
                </c:pt>
                <c:pt idx="13">
                  <c:v>6.4590378495867897</c:v>
                </c:pt>
                <c:pt idx="14">
                  <c:v>6.8800713163400715</c:v>
                </c:pt>
                <c:pt idx="15">
                  <c:v>6.7135003998105756</c:v>
                </c:pt>
                <c:pt idx="16">
                  <c:v>6.5507754436664074</c:v>
                </c:pt>
                <c:pt idx="17">
                  <c:v>6.7385581293865222</c:v>
                </c:pt>
                <c:pt idx="18">
                  <c:v>6.8843483491606978</c:v>
                </c:pt>
                <c:pt idx="19">
                  <c:v>6.9097870874298799</c:v>
                </c:pt>
                <c:pt idx="20">
                  <c:v>7.0096603161414137</c:v>
                </c:pt>
                <c:pt idx="21">
                  <c:v>7.0407080040075698</c:v>
                </c:pt>
                <c:pt idx="22">
                  <c:v>7.2332333338440558</c:v>
                </c:pt>
                <c:pt idx="23">
                  <c:v>7.3117445139144293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81-D640-8855-B2E5BA045CDF}"/>
            </c:ext>
          </c:extLst>
        </c:ser>
        <c:ser>
          <c:idx val="1"/>
          <c:order val="1"/>
          <c:tx>
            <c:strRef>
              <c:f>Germany!$B$45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Germany!$C$43:$AA$43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Germany!$C$45:$AA$45</c:f>
              <c:numCache>
                <c:formatCode>0.00%</c:formatCode>
                <c:ptCount val="25"/>
                <c:pt idx="0">
                  <c:v>2.2416314552753862</c:v>
                </c:pt>
                <c:pt idx="1">
                  <c:v>2.3823085036187273</c:v>
                </c:pt>
                <c:pt idx="2">
                  <c:v>2.5287292902043621</c:v>
                </c:pt>
                <c:pt idx="3">
                  <c:v>2.6920292767646696</c:v>
                </c:pt>
                <c:pt idx="4">
                  <c:v>2.932815341859822</c:v>
                </c:pt>
                <c:pt idx="5">
                  <c:v>2.99997681570854</c:v>
                </c:pt>
                <c:pt idx="6">
                  <c:v>2.9979332141987589</c:v>
                </c:pt>
                <c:pt idx="7">
                  <c:v>2.7274276157151407</c:v>
                </c:pt>
                <c:pt idx="8">
                  <c:v>2.8620139374393903</c:v>
                </c:pt>
                <c:pt idx="9">
                  <c:v>2.8663262156131206</c:v>
                </c:pt>
                <c:pt idx="10">
                  <c:v>3.0050230218206821</c:v>
                </c:pt>
                <c:pt idx="11">
                  <c:v>2.9261212450840937</c:v>
                </c:pt>
                <c:pt idx="12">
                  <c:v>2.9836357769181432</c:v>
                </c:pt>
                <c:pt idx="13">
                  <c:v>2.7923569792261205</c:v>
                </c:pt>
                <c:pt idx="14">
                  <c:v>3.0029336578932373</c:v>
                </c:pt>
                <c:pt idx="15">
                  <c:v>2.9350435909976635</c:v>
                </c:pt>
                <c:pt idx="16">
                  <c:v>2.8102882442295583</c:v>
                </c:pt>
                <c:pt idx="17">
                  <c:v>2.9468864322338995</c:v>
                </c:pt>
                <c:pt idx="18">
                  <c:v>3.0502085795236127</c:v>
                </c:pt>
                <c:pt idx="19">
                  <c:v>3.0798921309648448</c:v>
                </c:pt>
                <c:pt idx="20">
                  <c:v>3.1556989864218785</c:v>
                </c:pt>
                <c:pt idx="21">
                  <c:v>3.1830393918671778</c:v>
                </c:pt>
                <c:pt idx="22">
                  <c:v>3.2740021756783673</c:v>
                </c:pt>
                <c:pt idx="23">
                  <c:v>3.2190176326184003</c:v>
                </c:pt>
                <c:pt idx="24">
                  <c:v>3.3537774983188799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81-D640-8855-B2E5BA045CDF}"/>
            </c:ext>
          </c:extLst>
        </c:ser>
        <c:ser>
          <c:idx val="2"/>
          <c:order val="2"/>
          <c:tx>
            <c:strRef>
              <c:f>Germany!$B$46</c:f>
              <c:strCache>
                <c:ptCount val="1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Germany!$C$43:$AA$43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Germany!$C$46:$AA$46</c:f>
              <c:numCache>
                <c:formatCode>0.00%</c:formatCode>
                <c:ptCount val="25"/>
                <c:pt idx="0">
                  <c:v>2.6670268590034034</c:v>
                </c:pt>
                <c:pt idx="1">
                  <c:v>2.6847696536101542</c:v>
                </c:pt>
                <c:pt idx="2">
                  <c:v>2.691517064108111</c:v>
                </c:pt>
                <c:pt idx="3">
                  <c:v>2.6831867014018114</c:v>
                </c:pt>
                <c:pt idx="4">
                  <c:v>3.6600826458306051</c:v>
                </c:pt>
                <c:pt idx="5">
                  <c:v>3.6732850721551928</c:v>
                </c:pt>
                <c:pt idx="6">
                  <c:v>3.6407624000257259</c:v>
                </c:pt>
                <c:pt idx="7">
                  <c:v>3.636688452961546</c:v>
                </c:pt>
                <c:pt idx="8">
                  <c:v>3.6590703863241694</c:v>
                </c:pt>
                <c:pt idx="9">
                  <c:v>3.6503607369971509</c:v>
                </c:pt>
                <c:pt idx="10">
                  <c:v>3.6602218624609417</c:v>
                </c:pt>
                <c:pt idx="11">
                  <c:v>3.6213371266002845</c:v>
                </c:pt>
                <c:pt idx="12">
                  <c:v>3.6146993558051239</c:v>
                </c:pt>
                <c:pt idx="13">
                  <c:v>3.6666808703606693</c:v>
                </c:pt>
                <c:pt idx="14">
                  <c:v>3.8771376584468342</c:v>
                </c:pt>
                <c:pt idx="15">
                  <c:v>3.778456808812912</c:v>
                </c:pt>
                <c:pt idx="16">
                  <c:v>3.7404871994368492</c:v>
                </c:pt>
                <c:pt idx="17">
                  <c:v>3.7916716971526236</c:v>
                </c:pt>
                <c:pt idx="18">
                  <c:v>3.834139769637086</c:v>
                </c:pt>
                <c:pt idx="19">
                  <c:v>3.8298949564650355</c:v>
                </c:pt>
                <c:pt idx="20">
                  <c:v>3.8539613297195356</c:v>
                </c:pt>
                <c:pt idx="21">
                  <c:v>3.857668612140392</c:v>
                </c:pt>
                <c:pt idx="22">
                  <c:v>3.9592311581656885</c:v>
                </c:pt>
                <c:pt idx="23">
                  <c:v>4.0927268812960289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81-D640-8855-B2E5BA045CDF}"/>
            </c:ext>
          </c:extLst>
        </c:ser>
        <c:ser>
          <c:idx val="3"/>
          <c:order val="3"/>
          <c:tx>
            <c:strRef>
              <c:f>Germany!$B$47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Germany!$C$43:$AA$43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Germany!$C$47:$AA$47</c:f>
              <c:numCache>
                <c:formatCode>0.00%</c:formatCode>
                <c:ptCount val="25"/>
                <c:pt idx="0">
                  <c:v>1.9649510552880309</c:v>
                </c:pt>
                <c:pt idx="1">
                  <c:v>2.0934681068836345</c:v>
                </c:pt>
                <c:pt idx="2">
                  <c:v>2.2289110019596365</c:v>
                </c:pt>
                <c:pt idx="3">
                  <c:v>2.3923250217094654</c:v>
                </c:pt>
                <c:pt idx="4">
                  <c:v>2.6186069521439901</c:v>
                </c:pt>
                <c:pt idx="5">
                  <c:v>2.6056366217175304</c:v>
                </c:pt>
                <c:pt idx="6">
                  <c:v>2.5504903964976271</c:v>
                </c:pt>
                <c:pt idx="7">
                  <c:v>2.3144061497180775</c:v>
                </c:pt>
                <c:pt idx="8">
                  <c:v>2.4128287589364246</c:v>
                </c:pt>
                <c:pt idx="9">
                  <c:v>2.3801246262535392</c:v>
                </c:pt>
                <c:pt idx="10">
                  <c:v>2.4240658537222237</c:v>
                </c:pt>
                <c:pt idx="11">
                  <c:v>2.4706237971717848</c:v>
                </c:pt>
                <c:pt idx="12">
                  <c:v>2.516060252339539</c:v>
                </c:pt>
                <c:pt idx="13">
                  <c:v>2.28138638478198</c:v>
                </c:pt>
                <c:pt idx="14">
                  <c:v>2.4032055717925966</c:v>
                </c:pt>
                <c:pt idx="15">
                  <c:v>2.3763292731210841</c:v>
                </c:pt>
                <c:pt idx="16">
                  <c:v>2.2299925901226336</c:v>
                </c:pt>
                <c:pt idx="17">
                  <c:v>2.3345147096258048</c:v>
                </c:pt>
                <c:pt idx="18">
                  <c:v>2.4180880447627322</c:v>
                </c:pt>
                <c:pt idx="19">
                  <c:v>2.4043287347889626</c:v>
                </c:pt>
                <c:pt idx="20">
                  <c:v>2.4083486655983544</c:v>
                </c:pt>
                <c:pt idx="21">
                  <c:v>2.4079569345271228</c:v>
                </c:pt>
                <c:pt idx="22">
                  <c:v>2.4768688617524934</c:v>
                </c:pt>
                <c:pt idx="23">
                  <c:v>2.3690725009493567</c:v>
                </c:pt>
                <c:pt idx="24">
                  <c:v>2.5167768491591489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81-D640-8855-B2E5BA045CDF}"/>
            </c:ext>
          </c:extLst>
        </c:ser>
        <c:ser>
          <c:idx val="4"/>
          <c:order val="4"/>
          <c:tx>
            <c:strRef>
              <c:f>Germany!$B$48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3"/>
              <c:layout>
                <c:manualLayout>
                  <c:x val="-7.4613284804367602E-2"/>
                  <c:y val="-6.655574043261230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81-D640-8855-B2E5BA045C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Germany!$C$43:$AA$43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Germany!$C$48:$AA$48</c:f>
              <c:numCache>
                <c:formatCode>0.00%</c:formatCode>
                <c:ptCount val="25"/>
                <c:pt idx="0">
                  <c:v>2.9437072589907594</c:v>
                </c:pt>
                <c:pt idx="1">
                  <c:v>2.9736100503452469</c:v>
                </c:pt>
                <c:pt idx="2">
                  <c:v>2.9913353523528365</c:v>
                </c:pt>
                <c:pt idx="3">
                  <c:v>2.9828909564570152</c:v>
                </c:pt>
                <c:pt idx="4">
                  <c:v>3.9742910355464369</c:v>
                </c:pt>
                <c:pt idx="5">
                  <c:v>4.0676252661462033</c:v>
                </c:pt>
                <c:pt idx="6">
                  <c:v>4.0882052177268573</c:v>
                </c:pt>
                <c:pt idx="7">
                  <c:v>4.0497099189586088</c:v>
                </c:pt>
                <c:pt idx="8">
                  <c:v>4.1082555648271351</c:v>
                </c:pt>
                <c:pt idx="9">
                  <c:v>4.1365623263567324</c:v>
                </c:pt>
                <c:pt idx="10">
                  <c:v>4.2411790305594002</c:v>
                </c:pt>
                <c:pt idx="11">
                  <c:v>4.0768345745125929</c:v>
                </c:pt>
                <c:pt idx="12">
                  <c:v>4.0822748803837285</c:v>
                </c:pt>
                <c:pt idx="13">
                  <c:v>4.1776514648048098</c:v>
                </c:pt>
                <c:pt idx="14">
                  <c:v>4.4768657445474744</c:v>
                </c:pt>
                <c:pt idx="15">
                  <c:v>4.3371711266894906</c:v>
                </c:pt>
                <c:pt idx="16">
                  <c:v>4.3207828535437738</c:v>
                </c:pt>
                <c:pt idx="17">
                  <c:v>4.4040434197607183</c:v>
                </c:pt>
                <c:pt idx="18">
                  <c:v>4.4662603043979665</c:v>
                </c:pt>
                <c:pt idx="19">
                  <c:v>4.5054583526409182</c:v>
                </c:pt>
                <c:pt idx="20">
                  <c:v>4.6013116505430594</c:v>
                </c:pt>
                <c:pt idx="21">
                  <c:v>4.632751069480447</c:v>
                </c:pt>
                <c:pt idx="22">
                  <c:v>4.7563644720915628</c:v>
                </c:pt>
                <c:pt idx="23">
                  <c:v>4.9426720129650725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D81-D640-8855-B2E5BA045CDF}"/>
            </c:ext>
          </c:extLst>
        </c:ser>
        <c:ser>
          <c:idx val="5"/>
          <c:order val="5"/>
          <c:tx>
            <c:strRef>
              <c:f>Germany!$B$49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7.0973612374886266E-2"/>
                  <c:y val="-6.988352745424292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81-D640-8855-B2E5BA045C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Germany!$C$43:$AA$43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Germany!$C$49:$AA$49</c:f>
              <c:numCache>
                <c:formatCode>0.00%</c:formatCode>
                <c:ptCount val="25"/>
                <c:pt idx="0">
                  <c:v>0.27668039998735539</c:v>
                </c:pt>
                <c:pt idx="1">
                  <c:v>0.28884039673509254</c:v>
                </c:pt>
                <c:pt idx="2">
                  <c:v>0.29981828824472556</c:v>
                </c:pt>
                <c:pt idx="3">
                  <c:v>0.29970425505520404</c:v>
                </c:pt>
                <c:pt idx="4">
                  <c:v>0.3142083897158322</c:v>
                </c:pt>
                <c:pt idx="5">
                  <c:v>0.39434019399100995</c:v>
                </c:pt>
                <c:pt idx="6">
                  <c:v>0.44744281770113148</c:v>
                </c:pt>
                <c:pt idx="7">
                  <c:v>0.41302146599706291</c:v>
                </c:pt>
                <c:pt idx="8">
                  <c:v>0.4491851785029658</c:v>
                </c:pt>
                <c:pt idx="9">
                  <c:v>0.48620158935958169</c:v>
                </c:pt>
                <c:pt idx="10">
                  <c:v>0.58095716809845843</c:v>
                </c:pt>
                <c:pt idx="11">
                  <c:v>0.45549744791230862</c:v>
                </c:pt>
                <c:pt idx="12">
                  <c:v>0.46757552457860441</c:v>
                </c:pt>
                <c:pt idx="13">
                  <c:v>0.5109705944441405</c:v>
                </c:pt>
                <c:pt idx="14">
                  <c:v>0.59972808610064066</c:v>
                </c:pt>
                <c:pt idx="15">
                  <c:v>0.55871431787657899</c:v>
                </c:pt>
                <c:pt idx="16">
                  <c:v>0.58029565410692463</c:v>
                </c:pt>
                <c:pt idx="17">
                  <c:v>0.61237172260809469</c:v>
                </c:pt>
                <c:pt idx="18">
                  <c:v>0.63212053476088093</c:v>
                </c:pt>
                <c:pt idx="19">
                  <c:v>0.67556339617588246</c:v>
                </c:pt>
                <c:pt idx="20">
                  <c:v>0.74735032082352393</c:v>
                </c:pt>
                <c:pt idx="21">
                  <c:v>0.77508245734005521</c:v>
                </c:pt>
                <c:pt idx="22">
                  <c:v>0.79713331392587383</c:v>
                </c:pt>
                <c:pt idx="23">
                  <c:v>0.84994513166904362</c:v>
                </c:pt>
                <c:pt idx="24">
                  <c:v>0.83700064915973105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D81-D640-8855-B2E5BA045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1461824"/>
        <c:axId val="720823200"/>
      </c:lineChart>
      <c:catAx>
        <c:axId val="80146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823200"/>
        <c:crosses val="autoZero"/>
        <c:auto val="1"/>
        <c:lblAlgn val="ctr"/>
        <c:lblOffset val="100"/>
        <c:noMultiLvlLbl val="0"/>
      </c:catAx>
      <c:valAx>
        <c:axId val="72082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46182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Germany General Government, % to GDP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Germany!$B$21</c:f>
              <c:strCache>
                <c:ptCount val="1"/>
                <c:pt idx="0">
                  <c:v>Total Assets</c:v>
                </c:pt>
              </c:strCache>
            </c:strRef>
          </c:tx>
          <c:marker>
            <c:symbol val="none"/>
          </c:marker>
          <c:cat>
            <c:numRef>
              <c:f>Germany!$C$20:$AA$20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Germany!$C$21:$AA$21</c:f>
              <c:numCache>
                <c:formatCode>0.00%</c:formatCode>
                <c:ptCount val="25"/>
                <c:pt idx="0">
                  <c:v>0.82669146391578774</c:v>
                </c:pt>
                <c:pt idx="1">
                  <c:v>0.81886466013061709</c:v>
                </c:pt>
                <c:pt idx="2">
                  <c:v>0.82109383350724052</c:v>
                </c:pt>
                <c:pt idx="3">
                  <c:v>0.79489839970227016</c:v>
                </c:pt>
                <c:pt idx="4">
                  <c:v>0.94554687386325609</c:v>
                </c:pt>
                <c:pt idx="5">
                  <c:v>0.93225833924769341</c:v>
                </c:pt>
                <c:pt idx="6">
                  <c:v>0.88994032552220914</c:v>
                </c:pt>
                <c:pt idx="7">
                  <c:v>0.86916075928712588</c:v>
                </c:pt>
                <c:pt idx="8">
                  <c:v>0.86602647662434318</c:v>
                </c:pt>
                <c:pt idx="9">
                  <c:v>0.84662812337381699</c:v>
                </c:pt>
                <c:pt idx="10">
                  <c:v>0.85031682203131664</c:v>
                </c:pt>
                <c:pt idx="11">
                  <c:v>0.83570663542799761</c:v>
                </c:pt>
                <c:pt idx="12">
                  <c:v>0.84202007083354913</c:v>
                </c:pt>
                <c:pt idx="13">
                  <c:v>0.87201820157778287</c:v>
                </c:pt>
                <c:pt idx="14">
                  <c:v>0.94499808683334285</c:v>
                </c:pt>
                <c:pt idx="15">
                  <c:v>1.0083832126138295</c:v>
                </c:pt>
                <c:pt idx="16">
                  <c:v>0.98049349783261086</c:v>
                </c:pt>
                <c:pt idx="17">
                  <c:v>1.023153569220699</c:v>
                </c:pt>
                <c:pt idx="18">
                  <c:v>0.98701681449948031</c:v>
                </c:pt>
                <c:pt idx="19">
                  <c:v>0.97811487422071852</c:v>
                </c:pt>
                <c:pt idx="20">
                  <c:v>0.96588851300110146</c:v>
                </c:pt>
                <c:pt idx="21">
                  <c:v>0.95291423482450976</c:v>
                </c:pt>
                <c:pt idx="22">
                  <c:v>0.9603907028053994</c:v>
                </c:pt>
                <c:pt idx="23">
                  <c:v>0.97667692270891082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83-5242-864A-739C37EE496C}"/>
            </c:ext>
          </c:extLst>
        </c:ser>
        <c:ser>
          <c:idx val="1"/>
          <c:order val="1"/>
          <c:tx>
            <c:strRef>
              <c:f>Germany!$B$22</c:f>
              <c:strCache>
                <c:ptCount val="1"/>
                <c:pt idx="0">
                  <c:v>Financial Assets</c:v>
                </c:pt>
              </c:strCache>
            </c:strRef>
          </c:tx>
          <c:marker>
            <c:symbol val="none"/>
          </c:marker>
          <c:cat>
            <c:numRef>
              <c:f>Germany!$C$20:$AA$20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Germany!$C$22:$AA$22</c:f>
              <c:numCache>
                <c:formatCode>0.00%</c:formatCode>
                <c:ptCount val="25"/>
                <c:pt idx="0">
                  <c:v>0.28959674615133346</c:v>
                </c:pt>
                <c:pt idx="1">
                  <c:v>0.29153898509385828</c:v>
                </c:pt>
                <c:pt idx="2">
                  <c:v>0.30828748123075356</c:v>
                </c:pt>
                <c:pt idx="3">
                  <c:v>0.29665153206798162</c:v>
                </c:pt>
                <c:pt idx="4">
                  <c:v>0.31949549182514392</c:v>
                </c:pt>
                <c:pt idx="5">
                  <c:v>0.31357937071208897</c:v>
                </c:pt>
                <c:pt idx="6">
                  <c:v>0.28319008089819508</c:v>
                </c:pt>
                <c:pt idx="7">
                  <c:v>0.26946670413546786</c:v>
                </c:pt>
                <c:pt idx="8">
                  <c:v>0.26741300376626598</c:v>
                </c:pt>
                <c:pt idx="9">
                  <c:v>0.25845967948209103</c:v>
                </c:pt>
                <c:pt idx="10">
                  <c:v>0.26721066053911968</c:v>
                </c:pt>
                <c:pt idx="11">
                  <c:v>0.26234457367584302</c:v>
                </c:pt>
                <c:pt idx="12">
                  <c:v>0.27527678069885386</c:v>
                </c:pt>
                <c:pt idx="13">
                  <c:v>0.30030023221085056</c:v>
                </c:pt>
                <c:pt idx="14">
                  <c:v>0.33976781483803215</c:v>
                </c:pt>
                <c:pt idx="15">
                  <c:v>0.41987369091149046</c:v>
                </c:pt>
                <c:pt idx="16">
                  <c:v>0.39858545441072951</c:v>
                </c:pt>
                <c:pt idx="17">
                  <c:v>0.43824248154478346</c:v>
                </c:pt>
                <c:pt idx="18">
                  <c:v>0.40691480273929698</c:v>
                </c:pt>
                <c:pt idx="19">
                  <c:v>0.41044654205012127</c:v>
                </c:pt>
                <c:pt idx="20">
                  <c:v>0.4047282726966982</c:v>
                </c:pt>
                <c:pt idx="21">
                  <c:v>0.39818577948823969</c:v>
                </c:pt>
                <c:pt idx="22">
                  <c:v>0.39386550630487077</c:v>
                </c:pt>
                <c:pt idx="23">
                  <c:v>0.39128326112242368</c:v>
                </c:pt>
                <c:pt idx="24">
                  <c:v>0.40945240611199896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83-5242-864A-739C37EE496C}"/>
            </c:ext>
          </c:extLst>
        </c:ser>
        <c:ser>
          <c:idx val="2"/>
          <c:order val="2"/>
          <c:tx>
            <c:strRef>
              <c:f>Germany!$B$23</c:f>
              <c:strCache>
                <c:ptCount val="1"/>
                <c:pt idx="0">
                  <c:v>Non Financial Assets</c:v>
                </c:pt>
              </c:strCache>
            </c:strRef>
          </c:tx>
          <c:marker>
            <c:symbol val="none"/>
          </c:marker>
          <c:cat>
            <c:numRef>
              <c:f>Germany!$C$20:$AA$20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Germany!$C$23:$AA$23</c:f>
              <c:numCache>
                <c:formatCode>0.00%</c:formatCode>
                <c:ptCount val="25"/>
                <c:pt idx="0">
                  <c:v>0.53709471776445428</c:v>
                </c:pt>
                <c:pt idx="1">
                  <c:v>0.52732567503675876</c:v>
                </c:pt>
                <c:pt idx="2">
                  <c:v>0.51280635227648685</c:v>
                </c:pt>
                <c:pt idx="3">
                  <c:v>0.49824686763428855</c:v>
                </c:pt>
                <c:pt idx="4">
                  <c:v>0.62605138203811217</c:v>
                </c:pt>
                <c:pt idx="5">
                  <c:v>0.61867896853560445</c:v>
                </c:pt>
                <c:pt idx="6">
                  <c:v>0.60675024462401406</c:v>
                </c:pt>
                <c:pt idx="7">
                  <c:v>0.59969405515165797</c:v>
                </c:pt>
                <c:pt idx="8">
                  <c:v>0.5986134728580772</c:v>
                </c:pt>
                <c:pt idx="9">
                  <c:v>0.58816844389172596</c:v>
                </c:pt>
                <c:pt idx="10">
                  <c:v>0.58310616149219696</c:v>
                </c:pt>
                <c:pt idx="11">
                  <c:v>0.57336206175215465</c:v>
                </c:pt>
                <c:pt idx="12">
                  <c:v>0.56674329013469527</c:v>
                </c:pt>
                <c:pt idx="13">
                  <c:v>0.5717179693669322</c:v>
                </c:pt>
                <c:pt idx="14">
                  <c:v>0.60523027199531065</c:v>
                </c:pt>
                <c:pt idx="15">
                  <c:v>0.58850952170233906</c:v>
                </c:pt>
                <c:pt idx="16">
                  <c:v>0.5819080434218814</c:v>
                </c:pt>
                <c:pt idx="17">
                  <c:v>0.58491108767591549</c:v>
                </c:pt>
                <c:pt idx="18">
                  <c:v>0.58010201176018339</c:v>
                </c:pt>
                <c:pt idx="19">
                  <c:v>0.5676683321705972</c:v>
                </c:pt>
                <c:pt idx="20">
                  <c:v>0.56116024030440326</c:v>
                </c:pt>
                <c:pt idx="21">
                  <c:v>0.55472845533627013</c:v>
                </c:pt>
                <c:pt idx="22">
                  <c:v>0.56652519650052857</c:v>
                </c:pt>
                <c:pt idx="23">
                  <c:v>0.58539366158648709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83-5242-864A-739C37EE496C}"/>
            </c:ext>
          </c:extLst>
        </c:ser>
        <c:ser>
          <c:idx val="3"/>
          <c:order val="3"/>
          <c:tx>
            <c:strRef>
              <c:f>Germany!$B$24</c:f>
              <c:strCache>
                <c:ptCount val="1"/>
                <c:pt idx="0">
                  <c:v>Liabilities</c:v>
                </c:pt>
              </c:strCache>
            </c:strRef>
          </c:tx>
          <c:marker>
            <c:symbol val="none"/>
          </c:marker>
          <c:cat>
            <c:numRef>
              <c:f>Germany!$C$20:$AA$20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Germany!$C$24:$AA$24</c:f>
              <c:numCache>
                <c:formatCode>0.00%</c:formatCode>
                <c:ptCount val="25"/>
                <c:pt idx="0">
                  <c:v>0.55187401873491881</c:v>
                </c:pt>
                <c:pt idx="1">
                  <c:v>0.5829917234284645</c:v>
                </c:pt>
                <c:pt idx="2">
                  <c:v>0.59812536584124398</c:v>
                </c:pt>
                <c:pt idx="3">
                  <c:v>0.61701724351817389</c:v>
                </c:pt>
                <c:pt idx="4">
                  <c:v>0.61575654400744972</c:v>
                </c:pt>
                <c:pt idx="5">
                  <c:v>0.62888573456352026</c:v>
                </c:pt>
                <c:pt idx="6">
                  <c:v>0.61913396208212934</c:v>
                </c:pt>
                <c:pt idx="7">
                  <c:v>0.64194843809489277</c:v>
                </c:pt>
                <c:pt idx="8">
                  <c:v>0.6718856137660405</c:v>
                </c:pt>
                <c:pt idx="9">
                  <c:v>0.6962687093729879</c:v>
                </c:pt>
                <c:pt idx="10">
                  <c:v>0.72039672385130249</c:v>
                </c:pt>
                <c:pt idx="11">
                  <c:v>0.70061919504643966</c:v>
                </c:pt>
                <c:pt idx="12">
                  <c:v>0.66932006963838242</c:v>
                </c:pt>
                <c:pt idx="13">
                  <c:v>0.70875364539761221</c:v>
                </c:pt>
                <c:pt idx="14">
                  <c:v>0.78138977310657565</c:v>
                </c:pt>
                <c:pt idx="15">
                  <c:v>0.88302590617260945</c:v>
                </c:pt>
                <c:pt idx="16">
                  <c:v>0.87843021747990069</c:v>
                </c:pt>
                <c:pt idx="17">
                  <c:v>0.90944107058438484</c:v>
                </c:pt>
                <c:pt idx="18">
                  <c:v>0.86299813488617105</c:v>
                </c:pt>
                <c:pt idx="19">
                  <c:v>0.86400987452381761</c:v>
                </c:pt>
                <c:pt idx="20">
                  <c:v>0.82031871327675243</c:v>
                </c:pt>
                <c:pt idx="21">
                  <c:v>0.78766590862104613</c:v>
                </c:pt>
                <c:pt idx="22">
                  <c:v>0.74402377924525409</c:v>
                </c:pt>
                <c:pt idx="23">
                  <c:v>0.70960420049217043</c:v>
                </c:pt>
                <c:pt idx="24">
                  <c:v>0.70004890530709918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83-5242-864A-739C37EE496C}"/>
            </c:ext>
          </c:extLst>
        </c:ser>
        <c:ser>
          <c:idx val="4"/>
          <c:order val="4"/>
          <c:tx>
            <c:strRef>
              <c:f>Germany!$B$25</c:f>
              <c:strCache>
                <c:ptCount val="1"/>
                <c:pt idx="0">
                  <c:v>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4.9800796812749001E-2"/>
                  <c:y val="7.812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83-5242-864A-739C37EE496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Germany!$C$20:$AA$20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Germany!$C$25:$AA$25</c:f>
              <c:numCache>
                <c:formatCode>0.00%</c:formatCode>
                <c:ptCount val="25"/>
                <c:pt idx="0">
                  <c:v>0.27481744518086887</c:v>
                </c:pt>
                <c:pt idx="1">
                  <c:v>0.23587293670215254</c:v>
                </c:pt>
                <c:pt idx="2">
                  <c:v>0.22296846766599648</c:v>
                </c:pt>
                <c:pt idx="3">
                  <c:v>0.17788115618409628</c:v>
                </c:pt>
                <c:pt idx="4">
                  <c:v>0.32979032985580631</c:v>
                </c:pt>
                <c:pt idx="5">
                  <c:v>0.30337260468417315</c:v>
                </c:pt>
                <c:pt idx="6">
                  <c:v>0.27080636344007974</c:v>
                </c:pt>
                <c:pt idx="7">
                  <c:v>0.22721232119223309</c:v>
                </c:pt>
                <c:pt idx="8">
                  <c:v>0.1941408628583027</c:v>
                </c:pt>
                <c:pt idx="9">
                  <c:v>0.15035941400082908</c:v>
                </c:pt>
                <c:pt idx="10">
                  <c:v>0.1299200981800141</c:v>
                </c:pt>
                <c:pt idx="11">
                  <c:v>0.13508744038155804</c:v>
                </c:pt>
                <c:pt idx="12">
                  <c:v>0.17270000119516674</c:v>
                </c:pt>
                <c:pt idx="13">
                  <c:v>0.16326455618017061</c:v>
                </c:pt>
                <c:pt idx="14">
                  <c:v>0.16360831372676723</c:v>
                </c:pt>
                <c:pt idx="15">
                  <c:v>0.12535730644122009</c:v>
                </c:pt>
                <c:pt idx="16">
                  <c:v>0.10206328035271016</c:v>
                </c:pt>
                <c:pt idx="17">
                  <c:v>0.11371249863631405</c:v>
                </c:pt>
                <c:pt idx="18">
                  <c:v>0.12401867961330923</c:v>
                </c:pt>
                <c:pt idx="19">
                  <c:v>0.11410499969690088</c:v>
                </c:pt>
                <c:pt idx="20">
                  <c:v>0.14556979972434897</c:v>
                </c:pt>
                <c:pt idx="21">
                  <c:v>0.16524832620346369</c:v>
                </c:pt>
                <c:pt idx="22">
                  <c:v>0.21636692356014525</c:v>
                </c:pt>
                <c:pt idx="23">
                  <c:v>0.26707272221674039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083-5242-864A-739C37EE496C}"/>
            </c:ext>
          </c:extLst>
        </c:ser>
        <c:ser>
          <c:idx val="5"/>
          <c:order val="5"/>
          <c:tx>
            <c:strRef>
              <c:f>Germany!$B$26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4"/>
              <c:layout>
                <c:manualLayout>
                  <c:x val="-0.12933025404157045"/>
                  <c:y val="-3.7800687285223365E-2"/>
                </c:manualLayout>
              </c:layout>
              <c:tx>
                <c:rich>
                  <a:bodyPr/>
                  <a:lstStyle/>
                  <a:p>
                    <a:fld id="{D5E07829-C0C1-B445-9DB2-1644B090F05E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 </a:t>
                    </a:r>
                  </a:p>
                  <a:p>
                    <a:fld id="{9ED244A8-C52A-3A4B-BAB3-0CCF10D30C99}" type="VALUE">
                      <a:rPr lang="en-US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083-5242-864A-739C37EE496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Germany!$C$20:$AA$20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Germany!$C$26:$AA$26</c:f>
              <c:numCache>
                <c:formatCode>0.00%</c:formatCode>
                <c:ptCount val="25"/>
                <c:pt idx="0">
                  <c:v>-0.26227727258358535</c:v>
                </c:pt>
                <c:pt idx="1">
                  <c:v>-0.29145273833460622</c:v>
                </c:pt>
                <c:pt idx="2">
                  <c:v>-0.28983788461049043</c:v>
                </c:pt>
                <c:pt idx="3">
                  <c:v>-0.32036571145019227</c:v>
                </c:pt>
                <c:pt idx="4">
                  <c:v>-0.29626105218230581</c:v>
                </c:pt>
                <c:pt idx="5">
                  <c:v>-0.31530636385143129</c:v>
                </c:pt>
                <c:pt idx="6">
                  <c:v>-0.33594388118393426</c:v>
                </c:pt>
                <c:pt idx="7">
                  <c:v>-0.37248173395942491</c:v>
                </c:pt>
                <c:pt idx="8">
                  <c:v>-0.40447260999977452</c:v>
                </c:pt>
                <c:pt idx="9">
                  <c:v>-0.43780902989089687</c:v>
                </c:pt>
                <c:pt idx="10">
                  <c:v>-0.45318606331218281</c:v>
                </c:pt>
                <c:pt idx="11">
                  <c:v>-0.43827462137059664</c:v>
                </c:pt>
                <c:pt idx="12">
                  <c:v>-0.39404328893952856</c:v>
                </c:pt>
                <c:pt idx="13">
                  <c:v>-0.40845341318676165</c:v>
                </c:pt>
                <c:pt idx="14">
                  <c:v>-0.4416219582685435</c:v>
                </c:pt>
                <c:pt idx="15">
                  <c:v>-0.46315221526111899</c:v>
                </c:pt>
                <c:pt idx="16">
                  <c:v>-0.47984476306917118</c:v>
                </c:pt>
                <c:pt idx="17">
                  <c:v>-0.47119858903960138</c:v>
                </c:pt>
                <c:pt idx="18">
                  <c:v>-0.45608333214687408</c:v>
                </c:pt>
                <c:pt idx="19">
                  <c:v>-0.45356333247369635</c:v>
                </c:pt>
                <c:pt idx="20">
                  <c:v>-0.41559044058005423</c:v>
                </c:pt>
                <c:pt idx="21">
                  <c:v>-0.38948012913280644</c:v>
                </c:pt>
                <c:pt idx="22">
                  <c:v>-0.35015827294038332</c:v>
                </c:pt>
                <c:pt idx="23">
                  <c:v>-0.31832093936974676</c:v>
                </c:pt>
                <c:pt idx="24">
                  <c:v>-0.29059649919510022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083-5242-864A-739C37EE4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4882424"/>
        <c:axId val="-2054879336"/>
      </c:lineChart>
      <c:catAx>
        <c:axId val="-2054882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bg2">
                <a:lumMod val="75000"/>
              </a:schemeClr>
            </a:solidFill>
          </a:ln>
        </c:spPr>
        <c:crossAx val="-2054879336"/>
        <c:crosses val="autoZero"/>
        <c:auto val="1"/>
        <c:lblAlgn val="ctr"/>
        <c:lblOffset val="100"/>
        <c:noMultiLvlLbl val="0"/>
      </c:catAx>
      <c:valAx>
        <c:axId val="-2054879336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>
            <a:solidFill>
              <a:schemeClr val="bg2">
                <a:lumMod val="75000"/>
              </a:schemeClr>
            </a:solidFill>
          </a:ln>
        </c:spPr>
        <c:crossAx val="-2054882424"/>
        <c:crosses val="autoZero"/>
        <c:crossBetween val="between"/>
      </c:valAx>
      <c:spPr>
        <a:ln>
          <a:solidFill>
            <a:schemeClr val="bg2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Germany Financial Institutions, % to GDP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Germany!$B$29</c:f>
              <c:strCache>
                <c:ptCount val="1"/>
                <c:pt idx="0">
                  <c:v>Total Assets</c:v>
                </c:pt>
              </c:strCache>
            </c:strRef>
          </c:tx>
          <c:marker>
            <c:symbol val="none"/>
          </c:marker>
          <c:cat>
            <c:numRef>
              <c:f>Germany!$C$28:$AA$28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Germany!$C$29:$AA$29</c:f>
              <c:numCache>
                <c:formatCode>0.00%</c:formatCode>
                <c:ptCount val="25"/>
                <c:pt idx="0">
                  <c:v>3.0070809141966008</c:v>
                </c:pt>
                <c:pt idx="1">
                  <c:v>3.2702038229135817</c:v>
                </c:pt>
                <c:pt idx="2">
                  <c:v>3.5902165780164408</c:v>
                </c:pt>
                <c:pt idx="3">
                  <c:v>3.9478789232105198</c:v>
                </c:pt>
                <c:pt idx="4">
                  <c:v>4.3372071141375779</c:v>
                </c:pt>
                <c:pt idx="5">
                  <c:v>4.4871260941566122</c:v>
                </c:pt>
                <c:pt idx="6">
                  <c:v>4.6012403471134364</c:v>
                </c:pt>
                <c:pt idx="7">
                  <c:v>4.5949652809253587</c:v>
                </c:pt>
                <c:pt idx="8">
                  <c:v>4.7011384497417739</c:v>
                </c:pt>
                <c:pt idx="9">
                  <c:v>4.8067569832155863</c:v>
                </c:pt>
                <c:pt idx="10">
                  <c:v>5.0804532121750183</c:v>
                </c:pt>
                <c:pt idx="11">
                  <c:v>5.0741398209354864</c:v>
                </c:pt>
                <c:pt idx="12">
                  <c:v>5.2093219022273924</c:v>
                </c:pt>
                <c:pt idx="13">
                  <c:v>5.4524917709791163</c:v>
                </c:pt>
                <c:pt idx="14">
                  <c:v>5.3056829190852621</c:v>
                </c:pt>
                <c:pt idx="15">
                  <c:v>5.0763603263696426</c:v>
                </c:pt>
                <c:pt idx="16">
                  <c:v>5.0185665592234452</c:v>
                </c:pt>
                <c:pt idx="17">
                  <c:v>5.1089734172151715</c:v>
                </c:pt>
                <c:pt idx="18">
                  <c:v>4.667337016102624</c:v>
                </c:pt>
                <c:pt idx="19">
                  <c:v>4.731245271568242</c:v>
                </c:pt>
                <c:pt idx="20">
                  <c:v>4.6399146668776918</c:v>
                </c:pt>
                <c:pt idx="21">
                  <c:v>4.723222913121611</c:v>
                </c:pt>
                <c:pt idx="22">
                  <c:v>4.6883812646513556</c:v>
                </c:pt>
                <c:pt idx="23">
                  <c:v>4.6591704865191348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62-E94D-91BE-031204CBF72D}"/>
            </c:ext>
          </c:extLst>
        </c:ser>
        <c:ser>
          <c:idx val="1"/>
          <c:order val="1"/>
          <c:tx>
            <c:strRef>
              <c:f>Germany!$B$30</c:f>
              <c:strCache>
                <c:ptCount val="1"/>
                <c:pt idx="0">
                  <c:v>Financial Assets</c:v>
                </c:pt>
              </c:strCache>
            </c:strRef>
          </c:tx>
          <c:marker>
            <c:symbol val="none"/>
          </c:marker>
          <c:cat>
            <c:numRef>
              <c:f>Germany!$C$28:$AA$28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Germany!$C$30:$AA$30</c:f>
              <c:numCache>
                <c:formatCode>0.00%</c:formatCode>
                <c:ptCount val="25"/>
                <c:pt idx="0">
                  <c:v>2.9298193945396878</c:v>
                </c:pt>
                <c:pt idx="1">
                  <c:v>3.1928607426573352</c:v>
                </c:pt>
                <c:pt idx="2">
                  <c:v>3.512319242613188</c:v>
                </c:pt>
                <c:pt idx="3">
                  <c:v>3.8707817888599427</c:v>
                </c:pt>
                <c:pt idx="4">
                  <c:v>4.2473127979784753</c:v>
                </c:pt>
                <c:pt idx="5">
                  <c:v>4.3974440501537737</c:v>
                </c:pt>
                <c:pt idx="6">
                  <c:v>4.514382513862027</c:v>
                </c:pt>
                <c:pt idx="7">
                  <c:v>4.5102380477545916</c:v>
                </c:pt>
                <c:pt idx="8">
                  <c:v>4.6183342730204551</c:v>
                </c:pt>
                <c:pt idx="9">
                  <c:v>4.7251678000335158</c:v>
                </c:pt>
                <c:pt idx="10">
                  <c:v>5.0000613625088128</c:v>
                </c:pt>
                <c:pt idx="11">
                  <c:v>4.9977642038323156</c:v>
                </c:pt>
                <c:pt idx="12">
                  <c:v>5.1358797024831579</c:v>
                </c:pt>
                <c:pt idx="13">
                  <c:v>5.3797472263703963</c:v>
                </c:pt>
                <c:pt idx="14">
                  <c:v>5.2295120203854015</c:v>
                </c:pt>
                <c:pt idx="15">
                  <c:v>5.0023165723424245</c:v>
                </c:pt>
                <c:pt idx="16">
                  <c:v>4.9451287466192433</c:v>
                </c:pt>
                <c:pt idx="17">
                  <c:v>5.0348230844757991</c:v>
                </c:pt>
                <c:pt idx="18">
                  <c:v>4.5928289220781071</c:v>
                </c:pt>
                <c:pt idx="19">
                  <c:v>4.6573168296723413</c:v>
                </c:pt>
                <c:pt idx="20">
                  <c:v>4.5660434842819564</c:v>
                </c:pt>
                <c:pt idx="21">
                  <c:v>4.6511623542882585</c:v>
                </c:pt>
                <c:pt idx="22">
                  <c:v>4.6149833759786718</c:v>
                </c:pt>
                <c:pt idx="23">
                  <c:v>4.5837198037298501</c:v>
                </c:pt>
                <c:pt idx="24">
                  <c:v>4.8198692365241138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62-E94D-91BE-031204CBF72D}"/>
            </c:ext>
          </c:extLst>
        </c:ser>
        <c:ser>
          <c:idx val="2"/>
          <c:order val="2"/>
          <c:tx>
            <c:strRef>
              <c:f>Germany!$B$31</c:f>
              <c:strCache>
                <c:ptCount val="1"/>
                <c:pt idx="0">
                  <c:v>NF Assets</c:v>
                </c:pt>
              </c:strCache>
            </c:strRef>
          </c:tx>
          <c:marker>
            <c:symbol val="none"/>
          </c:marker>
          <c:cat>
            <c:numRef>
              <c:f>Germany!$C$28:$AA$28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Germany!$C$31:$AA$31</c:f>
              <c:numCache>
                <c:formatCode>0.00%</c:formatCode>
                <c:ptCount val="25"/>
                <c:pt idx="0">
                  <c:v>7.7261519656912844E-2</c:v>
                </c:pt>
                <c:pt idx="1">
                  <c:v>7.7343080256246394E-2</c:v>
                </c:pt>
                <c:pt idx="2">
                  <c:v>7.7897335403252485E-2</c:v>
                </c:pt>
                <c:pt idx="3">
                  <c:v>7.7097134350576857E-2</c:v>
                </c:pt>
                <c:pt idx="4">
                  <c:v>8.9894316159102927E-2</c:v>
                </c:pt>
                <c:pt idx="5">
                  <c:v>8.9682044002838898E-2</c:v>
                </c:pt>
                <c:pt idx="6">
                  <c:v>8.6857833251409167E-2</c:v>
                </c:pt>
                <c:pt idx="7">
                  <c:v>8.472723317076708E-2</c:v>
                </c:pt>
                <c:pt idx="8">
                  <c:v>8.2804176721318873E-2</c:v>
                </c:pt>
                <c:pt idx="9">
                  <c:v>8.1589183182070757E-2</c:v>
                </c:pt>
                <c:pt idx="10">
                  <c:v>8.0391849666205356E-2</c:v>
                </c:pt>
                <c:pt idx="11">
                  <c:v>7.6375617103171284E-2</c:v>
                </c:pt>
                <c:pt idx="12">
                  <c:v>7.3442199744234313E-2</c:v>
                </c:pt>
                <c:pt idx="13">
                  <c:v>7.2744544608720804E-2</c:v>
                </c:pt>
                <c:pt idx="14">
                  <c:v>7.6170898699860781E-2</c:v>
                </c:pt>
                <c:pt idx="15">
                  <c:v>7.4043754027218175E-2</c:v>
                </c:pt>
                <c:pt idx="16">
                  <c:v>7.3437812604201402E-2</c:v>
                </c:pt>
                <c:pt idx="17">
                  <c:v>7.415033273937234E-2</c:v>
                </c:pt>
                <c:pt idx="18">
                  <c:v>7.4508094024516996E-2</c:v>
                </c:pt>
                <c:pt idx="19">
                  <c:v>7.3928441895900351E-2</c:v>
                </c:pt>
                <c:pt idx="20">
                  <c:v>7.3871182595735996E-2</c:v>
                </c:pt>
                <c:pt idx="21">
                  <c:v>7.2060558833351884E-2</c:v>
                </c:pt>
                <c:pt idx="22">
                  <c:v>7.3397888672682973E-2</c:v>
                </c:pt>
                <c:pt idx="23">
                  <c:v>7.5450682789284684E-2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62-E94D-91BE-031204CBF72D}"/>
            </c:ext>
          </c:extLst>
        </c:ser>
        <c:ser>
          <c:idx val="3"/>
          <c:order val="3"/>
          <c:tx>
            <c:strRef>
              <c:f>Germany!$B$32</c:f>
              <c:strCache>
                <c:ptCount val="1"/>
                <c:pt idx="0">
                  <c:v>Liabilities</c:v>
                </c:pt>
              </c:strCache>
            </c:strRef>
          </c:tx>
          <c:marker>
            <c:symbol val="none"/>
          </c:marker>
          <c:cat>
            <c:numRef>
              <c:f>Germany!$C$28:$AA$28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Germany!$C$32:$AA$32</c:f>
              <c:numCache>
                <c:formatCode>0.00%</c:formatCode>
                <c:ptCount val="25"/>
                <c:pt idx="0">
                  <c:v>2.9446571762747227</c:v>
                </c:pt>
                <c:pt idx="1">
                  <c:v>3.1983114339303063</c:v>
                </c:pt>
                <c:pt idx="2">
                  <c:v>3.5374763952866921</c:v>
                </c:pt>
                <c:pt idx="3">
                  <c:v>3.8912869371045775</c:v>
                </c:pt>
                <c:pt idx="4">
                  <c:v>4.264325034799521</c:v>
                </c:pt>
                <c:pt idx="5">
                  <c:v>4.4925654128223327</c:v>
                </c:pt>
                <c:pt idx="6">
                  <c:v>4.5979267827692816</c:v>
                </c:pt>
                <c:pt idx="7">
                  <c:v>4.5816523741320232</c:v>
                </c:pt>
                <c:pt idx="8">
                  <c:v>4.700225524909226</c:v>
                </c:pt>
                <c:pt idx="9">
                  <c:v>4.7746610924421633</c:v>
                </c:pt>
                <c:pt idx="10">
                  <c:v>5.0159538170962046</c:v>
                </c:pt>
                <c:pt idx="11">
                  <c:v>5.0560095389507156</c:v>
                </c:pt>
                <c:pt idx="12">
                  <c:v>5.2143882140623319</c:v>
                </c:pt>
                <c:pt idx="13">
                  <c:v>5.3506239200631738</c:v>
                </c:pt>
                <c:pt idx="14">
                  <c:v>5.2248455219688523</c:v>
                </c:pt>
                <c:pt idx="15">
                  <c:v>4.9401417580796672</c:v>
                </c:pt>
                <c:pt idx="16">
                  <c:v>4.8592082546033861</c:v>
                </c:pt>
                <c:pt idx="17">
                  <c:v>4.9228990145096185</c:v>
                </c:pt>
                <c:pt idx="18">
                  <c:v>4.511439127525378</c:v>
                </c:pt>
                <c:pt idx="19">
                  <c:v>4.5402739947469675</c:v>
                </c:pt>
                <c:pt idx="20">
                  <c:v>4.5051529599514648</c:v>
                </c:pt>
                <c:pt idx="21">
                  <c:v>4.5773922170448946</c:v>
                </c:pt>
                <c:pt idx="22">
                  <c:v>4.591187583311628</c:v>
                </c:pt>
                <c:pt idx="23">
                  <c:v>4.5661439972251872</c:v>
                </c:pt>
                <c:pt idx="24">
                  <c:v>4.7531492980050709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62-E94D-91BE-031204CBF72D}"/>
            </c:ext>
          </c:extLst>
        </c:ser>
        <c:ser>
          <c:idx val="4"/>
          <c:order val="4"/>
          <c:tx>
            <c:strRef>
              <c:f>Germany!$B$33</c:f>
              <c:strCache>
                <c:ptCount val="1"/>
                <c:pt idx="0">
                  <c:v>Net Worth</c:v>
                </c:pt>
              </c:strCache>
            </c:strRef>
          </c:tx>
          <c:marker>
            <c:symbol val="none"/>
          </c:marker>
          <c:dLbls>
            <c:dLbl>
              <c:idx val="23"/>
              <c:layout>
                <c:manualLayout>
                  <c:x val="-0.15271966527196654"/>
                  <c:y val="-6.626506024096386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62-E94D-91BE-031204CBF72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Germany!$C$28:$AA$28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Germany!$C$33:$AA$33</c:f>
              <c:numCache>
                <c:formatCode>0.00%</c:formatCode>
                <c:ptCount val="25"/>
                <c:pt idx="0">
                  <c:v>6.2423737921878129E-2</c:v>
                </c:pt>
                <c:pt idx="1">
                  <c:v>7.1892388983275407E-2</c:v>
                </c:pt>
                <c:pt idx="2">
                  <c:v>5.27401827297483E-2</c:v>
                </c:pt>
                <c:pt idx="3">
                  <c:v>5.6591986105942189E-2</c:v>
                </c:pt>
                <c:pt idx="4">
                  <c:v>7.2882079338057335E-2</c:v>
                </c:pt>
                <c:pt idx="5">
                  <c:v>-5.4393186657203689E-3</c:v>
                </c:pt>
                <c:pt idx="6">
                  <c:v>3.313564344154979E-3</c:v>
                </c:pt>
                <c:pt idx="7">
                  <c:v>1.3312906793335388E-2</c:v>
                </c:pt>
                <c:pt idx="8">
                  <c:v>9.1292483254775487E-4</c:v>
                </c:pt>
                <c:pt idx="9">
                  <c:v>3.2095890773423646E-2</c:v>
                </c:pt>
                <c:pt idx="10">
                  <c:v>6.4499395078813831E-2</c:v>
                </c:pt>
                <c:pt idx="11">
                  <c:v>1.8130281984771148E-2</c:v>
                </c:pt>
                <c:pt idx="12">
                  <c:v>-5.0663118349395042E-3</c:v>
                </c:pt>
                <c:pt idx="13">
                  <c:v>0.1018678509159428</c:v>
                </c:pt>
                <c:pt idx="14">
                  <c:v>8.0837397116410081E-2</c:v>
                </c:pt>
                <c:pt idx="15">
                  <c:v>0.13621856828997522</c:v>
                </c:pt>
                <c:pt idx="16">
                  <c:v>0.15935830462005854</c:v>
                </c:pt>
                <c:pt idx="17">
                  <c:v>0.18607440270555292</c:v>
                </c:pt>
                <c:pt idx="18">
                  <c:v>0.15589788857724562</c:v>
                </c:pt>
                <c:pt idx="19">
                  <c:v>0.1909712768212746</c:v>
                </c:pt>
                <c:pt idx="20">
                  <c:v>0.1347617069262271</c:v>
                </c:pt>
                <c:pt idx="21">
                  <c:v>0.14583069607671634</c:v>
                </c:pt>
                <c:pt idx="22">
                  <c:v>9.7193681339727583E-2</c:v>
                </c:pt>
                <c:pt idx="23">
                  <c:v>9.3026489293947745E-2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B62-E94D-91BE-031204CBF72D}"/>
            </c:ext>
          </c:extLst>
        </c:ser>
        <c:ser>
          <c:idx val="5"/>
          <c:order val="5"/>
          <c:tx>
            <c:strRef>
              <c:f>Germany!$B$34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4"/>
              <c:layout>
                <c:manualLayout>
                  <c:x val="-7.9497907949790794E-2"/>
                  <c:y val="5.421686746987940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62-E94D-91BE-031204CBF72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Germany!$C$28:$AA$28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Germany!$C$34:$AA$34</c:f>
              <c:numCache>
                <c:formatCode>0.00%</c:formatCode>
                <c:ptCount val="25"/>
                <c:pt idx="0">
                  <c:v>-1.4837781735034916E-2</c:v>
                </c:pt>
                <c:pt idx="1">
                  <c:v>-5.4506912729710422E-3</c:v>
                </c:pt>
                <c:pt idx="2">
                  <c:v>-2.5157152673504157E-2</c:v>
                </c:pt>
                <c:pt idx="3">
                  <c:v>-2.0505148244634785E-2</c:v>
                </c:pt>
                <c:pt idx="4">
                  <c:v>-1.701223682104569E-2</c:v>
                </c:pt>
                <c:pt idx="5">
                  <c:v>-9.5121362668558973E-2</c:v>
                </c:pt>
                <c:pt idx="6">
                  <c:v>-8.3544268907254526E-2</c:v>
                </c:pt>
                <c:pt idx="7">
                  <c:v>-7.1414326377431614E-2</c:v>
                </c:pt>
                <c:pt idx="8">
                  <c:v>-8.1891251888770888E-2</c:v>
                </c:pt>
                <c:pt idx="9">
                  <c:v>-4.9493292408647527E-2</c:v>
                </c:pt>
                <c:pt idx="10">
                  <c:v>-1.5892454587391747E-2</c:v>
                </c:pt>
                <c:pt idx="11">
                  <c:v>-5.8245335118400021E-2</c:v>
                </c:pt>
                <c:pt idx="12">
                  <c:v>-7.8508511579173934E-2</c:v>
                </c:pt>
                <c:pt idx="13">
                  <c:v>2.9123306307222485E-2</c:v>
                </c:pt>
                <c:pt idx="14">
                  <c:v>4.6664984165492029E-3</c:v>
                </c:pt>
                <c:pt idx="15">
                  <c:v>6.2174814262757394E-2</c:v>
                </c:pt>
                <c:pt idx="16">
                  <c:v>8.5920492015857164E-2</c:v>
                </c:pt>
                <c:pt idx="17">
                  <c:v>0.11192406996618054</c:v>
                </c:pt>
                <c:pt idx="18">
                  <c:v>8.13897945527291E-2</c:v>
                </c:pt>
                <c:pt idx="19">
                  <c:v>0.11704283492537382</c:v>
                </c:pt>
                <c:pt idx="20">
                  <c:v>6.089052433049158E-2</c:v>
                </c:pt>
                <c:pt idx="21">
                  <c:v>7.3770137243363898E-2</c:v>
                </c:pt>
                <c:pt idx="22">
                  <c:v>2.3795792667043791E-2</c:v>
                </c:pt>
                <c:pt idx="23">
                  <c:v>1.757580650466295E-2</c:v>
                </c:pt>
                <c:pt idx="24">
                  <c:v>6.6719938519042898E-2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B62-E94D-91BE-031204CBF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4835640"/>
        <c:axId val="-2054832520"/>
      </c:lineChart>
      <c:catAx>
        <c:axId val="-2054835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bg2">
                <a:lumMod val="75000"/>
              </a:schemeClr>
            </a:solidFill>
          </a:ln>
        </c:spPr>
        <c:txPr>
          <a:bodyPr rot="-5400000" vert="horz" anchor="ctr" anchorCtr="0"/>
          <a:lstStyle/>
          <a:p>
            <a:pPr>
              <a:defRPr/>
            </a:pPr>
            <a:endParaRPr lang="en-US"/>
          </a:p>
        </c:txPr>
        <c:crossAx val="-2054832520"/>
        <c:crosses val="autoZero"/>
        <c:auto val="1"/>
        <c:lblAlgn val="ctr"/>
        <c:lblOffset val="100"/>
        <c:noMultiLvlLbl val="0"/>
      </c:catAx>
      <c:valAx>
        <c:axId val="-2054832520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spPr>
          <a:ln>
            <a:solidFill>
              <a:schemeClr val="bg2">
                <a:lumMod val="75000"/>
              </a:schemeClr>
            </a:solidFill>
          </a:ln>
        </c:spPr>
        <c:crossAx val="-2054835640"/>
        <c:crosses val="autoZero"/>
        <c:crossBetween val="between"/>
      </c:valAx>
      <c:spPr>
        <a:ln>
          <a:solidFill>
            <a:schemeClr val="bg2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Germany All Sectors,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Germany!$B$62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3"/>
              <c:layout>
                <c:manualLayout>
                  <c:x val="-4.5654082528533799E-2"/>
                  <c:y val="8.995502248875562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A4-9040-89A6-5257684C5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Germany!$C$57:$AA$57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Germany!$C$62:$AA$62</c:f>
              <c:numCache>
                <c:formatCode>0.00%</c:formatCode>
                <c:ptCount val="25"/>
                <c:pt idx="0">
                  <c:v>3.2809484420935062</c:v>
                </c:pt>
                <c:pt idx="1">
                  <c:v>3.2813753760306748</c:v>
                </c:pt>
                <c:pt idx="2">
                  <c:v>3.2670440027485812</c:v>
                </c:pt>
                <c:pt idx="3">
                  <c:v>3.2173640987470535</c:v>
                </c:pt>
                <c:pt idx="4">
                  <c:v>4.3769634447403005</c:v>
                </c:pt>
                <c:pt idx="5">
                  <c:v>4.3655585521646563</c:v>
                </c:pt>
                <c:pt idx="6">
                  <c:v>4.3623251455110923</c:v>
                </c:pt>
                <c:pt idx="7">
                  <c:v>4.2902351469441777</c:v>
                </c:pt>
                <c:pt idx="8">
                  <c:v>4.303309352517986</c:v>
                </c:pt>
                <c:pt idx="9">
                  <c:v>4.3190176311309854</c:v>
                </c:pt>
                <c:pt idx="10">
                  <c:v>4.4355985238182276</c:v>
                </c:pt>
                <c:pt idx="11">
                  <c:v>4.230052296878922</c:v>
                </c:pt>
                <c:pt idx="12">
                  <c:v>4.2499085697439556</c:v>
                </c:pt>
                <c:pt idx="13">
                  <c:v>4.4427838719009225</c:v>
                </c:pt>
                <c:pt idx="14">
                  <c:v>4.7213114553906514</c:v>
                </c:pt>
                <c:pt idx="15">
                  <c:v>4.5987470014206862</c:v>
                </c:pt>
                <c:pt idx="16">
                  <c:v>4.5822044385165421</c:v>
                </c:pt>
                <c:pt idx="17">
                  <c:v>4.7038303211025854</c:v>
                </c:pt>
                <c:pt idx="18">
                  <c:v>4.7461768725885216</c:v>
                </c:pt>
                <c:pt idx="19">
                  <c:v>4.8105346291590934</c:v>
                </c:pt>
                <c:pt idx="20">
                  <c:v>4.8816431571936354</c:v>
                </c:pt>
                <c:pt idx="21">
                  <c:v>4.9438300917606268</c:v>
                </c:pt>
                <c:pt idx="22">
                  <c:v>5.0699250769914359</c:v>
                </c:pt>
                <c:pt idx="23">
                  <c:v>5.3027712244757605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A4-9040-89A6-5257684C57B4}"/>
            </c:ext>
          </c:extLst>
        </c:ser>
        <c:ser>
          <c:idx val="5"/>
          <c:order val="1"/>
          <c:tx>
            <c:strRef>
              <c:f>Germany!$B$63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8.7796312554872691E-2"/>
                  <c:y val="-8.095952023988005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A4-9040-89A6-5257684C5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Germany!$C$57:$AA$57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Germany!$C$63:$AA$63</c:f>
              <c:numCache>
                <c:formatCode>0.00%</c:formatCode>
                <c:ptCount val="25"/>
                <c:pt idx="0">
                  <c:v>-4.3465433126488318E-4</c:v>
                </c:pt>
                <c:pt idx="1">
                  <c:v>-8.0630328724847211E-3</c:v>
                </c:pt>
                <c:pt idx="2">
                  <c:v>-1.5176749039269022E-2</c:v>
                </c:pt>
                <c:pt idx="3">
                  <c:v>-4.1166604639623017E-2</c:v>
                </c:pt>
                <c:pt idx="4">
                  <c:v>9.3510071248070759E-4</c:v>
                </c:pt>
                <c:pt idx="5">
                  <c:v>-1.6087532528980319E-2</c:v>
                </c:pt>
                <c:pt idx="6">
                  <c:v>2.7954667609942696E-2</c:v>
                </c:pt>
                <c:pt idx="7">
                  <c:v>-3.0874594339793615E-2</c:v>
                </c:pt>
                <c:pt idx="8">
                  <c:v>-3.7178683385579614E-2</c:v>
                </c:pt>
                <c:pt idx="9">
                  <c:v>-1.1007329399627119E-3</c:v>
                </c:pt>
                <c:pt idx="10">
                  <c:v>0.11187865019888388</c:v>
                </c:pt>
                <c:pt idx="11">
                  <c:v>-4.1022508576688044E-2</c:v>
                </c:pt>
                <c:pt idx="12">
                  <c:v>-4.9762759400980849E-3</c:v>
                </c:pt>
                <c:pt idx="13">
                  <c:v>0.13164048756460134</c:v>
                </c:pt>
                <c:pt idx="14">
                  <c:v>0.16277262624864636</c:v>
                </c:pt>
                <c:pt idx="15">
                  <c:v>0.15773691687821739</c:v>
                </c:pt>
                <c:pt idx="16">
                  <c:v>0.18637138305361062</c:v>
                </c:pt>
                <c:pt idx="17">
                  <c:v>0.25309720353467385</c:v>
                </c:pt>
                <c:pt idx="18">
                  <c:v>0.25742699716673595</c:v>
                </c:pt>
                <c:pt idx="19">
                  <c:v>0.33904289862755993</c:v>
                </c:pt>
                <c:pt idx="20">
                  <c:v>0.39265040457396128</c:v>
                </c:pt>
                <c:pt idx="21">
                  <c:v>0.45937246545061267</c:v>
                </c:pt>
                <c:pt idx="22">
                  <c:v>0.4707708336525343</c:v>
                </c:pt>
                <c:pt idx="23">
                  <c:v>0.54919999880395975</c:v>
                </c:pt>
                <c:pt idx="24">
                  <c:v>0.61312408848367372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A4-9040-89A6-5257684C5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7443728"/>
        <c:axId val="1129137888"/>
      </c:lineChart>
      <c:catAx>
        <c:axId val="112744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137888"/>
        <c:crosses val="autoZero"/>
        <c:auto val="1"/>
        <c:lblAlgn val="ctr"/>
        <c:lblOffset val="100"/>
        <c:noMultiLvlLbl val="0"/>
      </c:catAx>
      <c:valAx>
        <c:axId val="112913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7443728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Germany Public and Private Debt to GDP</a:t>
            </a:r>
          </a:p>
        </c:rich>
      </c:tx>
      <c:layout>
        <c:manualLayout>
          <c:xMode val="edge"/>
          <c:yMode val="edge"/>
          <c:x val="0.25026574803149604"/>
          <c:y val="2.832861189801699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'Debt Charts'!$F$3</c:f>
              <c:strCache>
                <c:ptCount val="1"/>
                <c:pt idx="0">
                  <c:v>Public debt</c:v>
                </c:pt>
              </c:strCache>
            </c:strRef>
          </c:tx>
          <c:invertIfNegative val="0"/>
          <c:cat>
            <c:numRef>
              <c:f>'Debt Charts'!$E$4:$E$64</c:f>
              <c:numCache>
                <c:formatCode>General</c:formatCode>
                <c:ptCount val="61"/>
                <c:pt idx="1">
                  <c:v>1960</c:v>
                </c:pt>
                <c:pt idx="2">
                  <c:v>1961</c:v>
                </c:pt>
                <c:pt idx="3">
                  <c:v>1962</c:v>
                </c:pt>
                <c:pt idx="4">
                  <c:v>1963</c:v>
                </c:pt>
                <c:pt idx="5">
                  <c:v>1964</c:v>
                </c:pt>
                <c:pt idx="6">
                  <c:v>1965</c:v>
                </c:pt>
                <c:pt idx="7">
                  <c:v>1966</c:v>
                </c:pt>
                <c:pt idx="8">
                  <c:v>1967</c:v>
                </c:pt>
                <c:pt idx="9">
                  <c:v>1968</c:v>
                </c:pt>
                <c:pt idx="10">
                  <c:v>1969</c:v>
                </c:pt>
                <c:pt idx="11">
                  <c:v>1970</c:v>
                </c:pt>
                <c:pt idx="12">
                  <c:v>1971</c:v>
                </c:pt>
                <c:pt idx="13">
                  <c:v>1972</c:v>
                </c:pt>
                <c:pt idx="14">
                  <c:v>1973</c:v>
                </c:pt>
                <c:pt idx="15">
                  <c:v>1974</c:v>
                </c:pt>
                <c:pt idx="16">
                  <c:v>1975</c:v>
                </c:pt>
                <c:pt idx="17">
                  <c:v>1976</c:v>
                </c:pt>
                <c:pt idx="18">
                  <c:v>1977</c:v>
                </c:pt>
                <c:pt idx="19">
                  <c:v>1978</c:v>
                </c:pt>
                <c:pt idx="20">
                  <c:v>1979</c:v>
                </c:pt>
                <c:pt idx="21">
                  <c:v>1980</c:v>
                </c:pt>
                <c:pt idx="22">
                  <c:v>1981</c:v>
                </c:pt>
                <c:pt idx="23">
                  <c:v>1982</c:v>
                </c:pt>
                <c:pt idx="24">
                  <c:v>1983</c:v>
                </c:pt>
                <c:pt idx="25">
                  <c:v>1984</c:v>
                </c:pt>
                <c:pt idx="26">
                  <c:v>1985</c:v>
                </c:pt>
                <c:pt idx="27">
                  <c:v>1986</c:v>
                </c:pt>
                <c:pt idx="28">
                  <c:v>1987</c:v>
                </c:pt>
                <c:pt idx="29">
                  <c:v>1988</c:v>
                </c:pt>
                <c:pt idx="30">
                  <c:v>1989</c:v>
                </c:pt>
                <c:pt idx="31">
                  <c:v>1990</c:v>
                </c:pt>
                <c:pt idx="32">
                  <c:v>1991</c:v>
                </c:pt>
                <c:pt idx="33">
                  <c:v>1992</c:v>
                </c:pt>
                <c:pt idx="34">
                  <c:v>1993</c:v>
                </c:pt>
                <c:pt idx="35">
                  <c:v>1994</c:v>
                </c:pt>
                <c:pt idx="36">
                  <c:v>1995</c:v>
                </c:pt>
                <c:pt idx="37">
                  <c:v>1996</c:v>
                </c:pt>
                <c:pt idx="38">
                  <c:v>1997</c:v>
                </c:pt>
                <c:pt idx="39">
                  <c:v>1998</c:v>
                </c:pt>
                <c:pt idx="40">
                  <c:v>1999</c:v>
                </c:pt>
                <c:pt idx="41">
                  <c:v>2000</c:v>
                </c:pt>
                <c:pt idx="42">
                  <c:v>2001</c:v>
                </c:pt>
                <c:pt idx="43">
                  <c:v>2002</c:v>
                </c:pt>
                <c:pt idx="44">
                  <c:v>2003</c:v>
                </c:pt>
                <c:pt idx="45">
                  <c:v>2004</c:v>
                </c:pt>
                <c:pt idx="46">
                  <c:v>2005</c:v>
                </c:pt>
                <c:pt idx="47">
                  <c:v>2006</c:v>
                </c:pt>
                <c:pt idx="48">
                  <c:v>2007</c:v>
                </c:pt>
                <c:pt idx="49">
                  <c:v>2008</c:v>
                </c:pt>
                <c:pt idx="50">
                  <c:v>2009</c:v>
                </c:pt>
                <c:pt idx="51">
                  <c:v>2010</c:v>
                </c:pt>
                <c:pt idx="52">
                  <c:v>2011</c:v>
                </c:pt>
                <c:pt idx="53">
                  <c:v>2012</c:v>
                </c:pt>
                <c:pt idx="54">
                  <c:v>2013</c:v>
                </c:pt>
                <c:pt idx="55">
                  <c:v>2014</c:v>
                </c:pt>
                <c:pt idx="56">
                  <c:v>2015</c:v>
                </c:pt>
                <c:pt idx="57">
                  <c:v>2016</c:v>
                </c:pt>
                <c:pt idx="58">
                  <c:v>2017</c:v>
                </c:pt>
                <c:pt idx="59">
                  <c:v>2018</c:v>
                </c:pt>
                <c:pt idx="60">
                  <c:v>2019</c:v>
                </c:pt>
              </c:numCache>
            </c:numRef>
          </c:cat>
          <c:val>
            <c:numRef>
              <c:f>'Debt Charts'!$F$4:$F$64</c:f>
              <c:numCache>
                <c:formatCode>0%</c:formatCode>
                <c:ptCount val="61"/>
                <c:pt idx="1">
                  <c:v>0.16206528291278535</c:v>
                </c:pt>
                <c:pt idx="2">
                  <c:v>0.16505885907835166</c:v>
                </c:pt>
                <c:pt idx="3">
                  <c:v>0.15584292862677945</c:v>
                </c:pt>
                <c:pt idx="4">
                  <c:v>0.15826841132334724</c:v>
                </c:pt>
                <c:pt idx="5">
                  <c:v>0.16217788495517332</c:v>
                </c:pt>
                <c:pt idx="6">
                  <c:v>0.1655119624551212</c:v>
                </c:pt>
                <c:pt idx="7">
                  <c:v>0.1736629457319474</c:v>
                </c:pt>
                <c:pt idx="8">
                  <c:v>0.20018182916017901</c:v>
                </c:pt>
                <c:pt idx="9">
                  <c:v>0.20292429924714064</c:v>
                </c:pt>
                <c:pt idx="10">
                  <c:v>0.18662088243079869</c:v>
                </c:pt>
                <c:pt idx="11">
                  <c:v>0.17443157675336607</c:v>
                </c:pt>
                <c:pt idx="12">
                  <c:v>0.17539485258705598</c:v>
                </c:pt>
                <c:pt idx="13">
                  <c:v>0.18103892832286231</c:v>
                </c:pt>
                <c:pt idx="14">
                  <c:v>0.1744785076774826</c:v>
                </c:pt>
                <c:pt idx="15">
                  <c:v>0.18307212118855767</c:v>
                </c:pt>
                <c:pt idx="16">
                  <c:v>0.23447891396332857</c:v>
                </c:pt>
                <c:pt idx="17">
                  <c:v>0.24974951943239099</c:v>
                </c:pt>
                <c:pt idx="18">
                  <c:v>0.2609428118172471</c:v>
                </c:pt>
                <c:pt idx="19">
                  <c:v>0.27675519583700453</c:v>
                </c:pt>
                <c:pt idx="20">
                  <c:v>0.28506727084879036</c:v>
                </c:pt>
                <c:pt idx="21">
                  <c:v>0.30005600923350256</c:v>
                </c:pt>
                <c:pt idx="22">
                  <c:v>0.33192557922110089</c:v>
                </c:pt>
                <c:pt idx="23">
                  <c:v>0.36130809429274491</c:v>
                </c:pt>
                <c:pt idx="24">
                  <c:v>0.37961933790967978</c:v>
                </c:pt>
                <c:pt idx="25">
                  <c:v>0.38651843692160726</c:v>
                </c:pt>
                <c:pt idx="26">
                  <c:v>0.39292542823605181</c:v>
                </c:pt>
                <c:pt idx="27">
                  <c:v>0.39156132169883412</c:v>
                </c:pt>
                <c:pt idx="28">
                  <c:v>0.40530326323318333</c:v>
                </c:pt>
                <c:pt idx="29">
                  <c:v>0.40915604653703297</c:v>
                </c:pt>
                <c:pt idx="30">
                  <c:v>0.39378289052885279</c:v>
                </c:pt>
                <c:pt idx="31">
                  <c:v>0.41035358892488771</c:v>
                </c:pt>
                <c:pt idx="32">
                  <c:v>0.3839707557918724</c:v>
                </c:pt>
                <c:pt idx="33">
                  <c:v>0.40991553217091758</c:v>
                </c:pt>
                <c:pt idx="34">
                  <c:v>0.44543822023962715</c:v>
                </c:pt>
                <c:pt idx="35">
                  <c:v>0.4681711641324599</c:v>
                </c:pt>
                <c:pt idx="36">
                  <c:v>0.54145285185926684</c:v>
                </c:pt>
                <c:pt idx="37">
                  <c:v>0.5695663242774236</c:v>
                </c:pt>
                <c:pt idx="38">
                  <c:v>0.58170666530934267</c:v>
                </c:pt>
                <c:pt idx="39">
                  <c:v>0.58823967249720877</c:v>
                </c:pt>
                <c:pt idx="40">
                  <c:v>0.60120476668558209</c:v>
                </c:pt>
                <c:pt idx="41">
                  <c:v>0.58943931866572041</c:v>
                </c:pt>
                <c:pt idx="42">
                  <c:v>0.57742752008673237</c:v>
                </c:pt>
                <c:pt idx="43">
                  <c:v>0.59336983519770836</c:v>
                </c:pt>
                <c:pt idx="44">
                  <c:v>0.63054058320741524</c:v>
                </c:pt>
                <c:pt idx="45">
                  <c:v>0.64788011889326946</c:v>
                </c:pt>
                <c:pt idx="46">
                  <c:v>0.67033536134248983</c:v>
                </c:pt>
                <c:pt idx="47">
                  <c:v>0.6646096560957242</c:v>
                </c:pt>
                <c:pt idx="48">
                  <c:v>0.63664938986737629</c:v>
                </c:pt>
                <c:pt idx="49">
                  <c:v>0.65135143587618549</c:v>
                </c:pt>
                <c:pt idx="50">
                  <c:v>0.72605488753022396</c:v>
                </c:pt>
                <c:pt idx="51">
                  <c:v>0.81128164520110857</c:v>
                </c:pt>
                <c:pt idx="52">
                  <c:v>0.78490607980437921</c:v>
                </c:pt>
                <c:pt idx="53">
                  <c:v>0.79850903669224338</c:v>
                </c:pt>
                <c:pt idx="54">
                  <c:v>0.77662770334723863</c:v>
                </c:pt>
                <c:pt idx="55">
                  <c:v>0.74809997955365315</c:v>
                </c:pt>
                <c:pt idx="56">
                  <c:v>0.70988156237429201</c:v>
                </c:pt>
                <c:pt idx="57">
                  <c:v>0.67870835387477935</c:v>
                </c:pt>
                <c:pt idx="58">
                  <c:v>0.6412983590482173</c:v>
                </c:pt>
                <c:pt idx="59">
                  <c:v>0.60497761910314951</c:v>
                </c:pt>
                <c:pt idx="60">
                  <c:v>0.59764410327170681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06-D54A-8E35-26E16483C242}"/>
            </c:ext>
          </c:extLst>
        </c:ser>
        <c:ser>
          <c:idx val="1"/>
          <c:order val="1"/>
          <c:tx>
            <c:strRef>
              <c:f>'Debt Charts'!$G$3</c:f>
              <c:strCache>
                <c:ptCount val="1"/>
                <c:pt idx="0">
                  <c:v>Private debt</c:v>
                </c:pt>
              </c:strCache>
            </c:strRef>
          </c:tx>
          <c:spPr>
            <a:solidFill>
              <a:srgbClr val="FF0000">
                <a:alpha val="61000"/>
              </a:srgbClr>
            </a:solidFill>
          </c:spPr>
          <c:invertIfNegative val="0"/>
          <c:cat>
            <c:numRef>
              <c:f>'Debt Charts'!$E$4:$E$64</c:f>
              <c:numCache>
                <c:formatCode>General</c:formatCode>
                <c:ptCount val="61"/>
                <c:pt idx="1">
                  <c:v>1960</c:v>
                </c:pt>
                <c:pt idx="2">
                  <c:v>1961</c:v>
                </c:pt>
                <c:pt idx="3">
                  <c:v>1962</c:v>
                </c:pt>
                <c:pt idx="4">
                  <c:v>1963</c:v>
                </c:pt>
                <c:pt idx="5">
                  <c:v>1964</c:v>
                </c:pt>
                <c:pt idx="6">
                  <c:v>1965</c:v>
                </c:pt>
                <c:pt idx="7">
                  <c:v>1966</c:v>
                </c:pt>
                <c:pt idx="8">
                  <c:v>1967</c:v>
                </c:pt>
                <c:pt idx="9">
                  <c:v>1968</c:v>
                </c:pt>
                <c:pt idx="10">
                  <c:v>1969</c:v>
                </c:pt>
                <c:pt idx="11">
                  <c:v>1970</c:v>
                </c:pt>
                <c:pt idx="12">
                  <c:v>1971</c:v>
                </c:pt>
                <c:pt idx="13">
                  <c:v>1972</c:v>
                </c:pt>
                <c:pt idx="14">
                  <c:v>1973</c:v>
                </c:pt>
                <c:pt idx="15">
                  <c:v>1974</c:v>
                </c:pt>
                <c:pt idx="16">
                  <c:v>1975</c:v>
                </c:pt>
                <c:pt idx="17">
                  <c:v>1976</c:v>
                </c:pt>
                <c:pt idx="18">
                  <c:v>1977</c:v>
                </c:pt>
                <c:pt idx="19">
                  <c:v>1978</c:v>
                </c:pt>
                <c:pt idx="20">
                  <c:v>1979</c:v>
                </c:pt>
                <c:pt idx="21">
                  <c:v>1980</c:v>
                </c:pt>
                <c:pt idx="22">
                  <c:v>1981</c:v>
                </c:pt>
                <c:pt idx="23">
                  <c:v>1982</c:v>
                </c:pt>
                <c:pt idx="24">
                  <c:v>1983</c:v>
                </c:pt>
                <c:pt idx="25">
                  <c:v>1984</c:v>
                </c:pt>
                <c:pt idx="26">
                  <c:v>1985</c:v>
                </c:pt>
                <c:pt idx="27">
                  <c:v>1986</c:v>
                </c:pt>
                <c:pt idx="28">
                  <c:v>1987</c:v>
                </c:pt>
                <c:pt idx="29">
                  <c:v>1988</c:v>
                </c:pt>
                <c:pt idx="30">
                  <c:v>1989</c:v>
                </c:pt>
                <c:pt idx="31">
                  <c:v>1990</c:v>
                </c:pt>
                <c:pt idx="32">
                  <c:v>1991</c:v>
                </c:pt>
                <c:pt idx="33">
                  <c:v>1992</c:v>
                </c:pt>
                <c:pt idx="34">
                  <c:v>1993</c:v>
                </c:pt>
                <c:pt idx="35">
                  <c:v>1994</c:v>
                </c:pt>
                <c:pt idx="36">
                  <c:v>1995</c:v>
                </c:pt>
                <c:pt idx="37">
                  <c:v>1996</c:v>
                </c:pt>
                <c:pt idx="38">
                  <c:v>1997</c:v>
                </c:pt>
                <c:pt idx="39">
                  <c:v>1998</c:v>
                </c:pt>
                <c:pt idx="40">
                  <c:v>1999</c:v>
                </c:pt>
                <c:pt idx="41">
                  <c:v>2000</c:v>
                </c:pt>
                <c:pt idx="42">
                  <c:v>2001</c:v>
                </c:pt>
                <c:pt idx="43">
                  <c:v>2002</c:v>
                </c:pt>
                <c:pt idx="44">
                  <c:v>2003</c:v>
                </c:pt>
                <c:pt idx="45">
                  <c:v>2004</c:v>
                </c:pt>
                <c:pt idx="46">
                  <c:v>2005</c:v>
                </c:pt>
                <c:pt idx="47">
                  <c:v>2006</c:v>
                </c:pt>
                <c:pt idx="48">
                  <c:v>2007</c:v>
                </c:pt>
                <c:pt idx="49">
                  <c:v>2008</c:v>
                </c:pt>
                <c:pt idx="50">
                  <c:v>2009</c:v>
                </c:pt>
                <c:pt idx="51">
                  <c:v>2010</c:v>
                </c:pt>
                <c:pt idx="52">
                  <c:v>2011</c:v>
                </c:pt>
                <c:pt idx="53">
                  <c:v>2012</c:v>
                </c:pt>
                <c:pt idx="54">
                  <c:v>2013</c:v>
                </c:pt>
                <c:pt idx="55">
                  <c:v>2014</c:v>
                </c:pt>
                <c:pt idx="56">
                  <c:v>2015</c:v>
                </c:pt>
                <c:pt idx="57">
                  <c:v>2016</c:v>
                </c:pt>
                <c:pt idx="58">
                  <c:v>2017</c:v>
                </c:pt>
                <c:pt idx="59">
                  <c:v>2018</c:v>
                </c:pt>
                <c:pt idx="60">
                  <c:v>2019</c:v>
                </c:pt>
              </c:numCache>
            </c:numRef>
          </c:cat>
          <c:val>
            <c:numRef>
              <c:f>'Debt Charts'!$G$4:$G$64</c:f>
              <c:numCache>
                <c:formatCode>0%</c:formatCode>
                <c:ptCount val="61"/>
                <c:pt idx="1">
                  <c:v>0.58579728770571693</c:v>
                </c:pt>
                <c:pt idx="2">
                  <c:v>0.61895237395386815</c:v>
                </c:pt>
                <c:pt idx="3">
                  <c:v>0.64507595319749855</c:v>
                </c:pt>
                <c:pt idx="4">
                  <c:v>0.68124385224817363</c:v>
                </c:pt>
                <c:pt idx="5">
                  <c:v>0.69631761448007379</c:v>
                </c:pt>
                <c:pt idx="6">
                  <c:v>0.71340277101455218</c:v>
                </c:pt>
                <c:pt idx="7">
                  <c:v>0.7264635222388427</c:v>
                </c:pt>
                <c:pt idx="8">
                  <c:v>0.7626347277432437</c:v>
                </c:pt>
                <c:pt idx="9">
                  <c:v>0.79077030698827355</c:v>
                </c:pt>
                <c:pt idx="10">
                  <c:v>0.81488444467400101</c:v>
                </c:pt>
                <c:pt idx="11">
                  <c:v>0.80936639707254743</c:v>
                </c:pt>
                <c:pt idx="12">
                  <c:v>0.82683910954272488</c:v>
                </c:pt>
                <c:pt idx="13">
                  <c:v>0.86685374844018648</c:v>
                </c:pt>
                <c:pt idx="14">
                  <c:v>0.87863513389920012</c:v>
                </c:pt>
                <c:pt idx="15">
                  <c:v>0.87964974296015441</c:v>
                </c:pt>
                <c:pt idx="16">
                  <c:v>0.89485889421677245</c:v>
                </c:pt>
                <c:pt idx="17">
                  <c:v>0.89706993787280598</c:v>
                </c:pt>
                <c:pt idx="18">
                  <c:v>0.91455973328602769</c:v>
                </c:pt>
                <c:pt idx="19">
                  <c:v>0.93254041062565352</c:v>
                </c:pt>
                <c:pt idx="20">
                  <c:v>0.94714686253507463</c:v>
                </c:pt>
                <c:pt idx="21">
                  <c:v>0.97568734616137798</c:v>
                </c:pt>
                <c:pt idx="22">
                  <c:v>1.0108200600816608</c:v>
                </c:pt>
                <c:pt idx="23">
                  <c:v>1.03049436012539</c:v>
                </c:pt>
                <c:pt idx="24">
                  <c:v>1.0457651516239899</c:v>
                </c:pt>
                <c:pt idx="25">
                  <c:v>1.0533441040964893</c:v>
                </c:pt>
                <c:pt idx="26">
                  <c:v>1.0552522819413757</c:v>
                </c:pt>
                <c:pt idx="27">
                  <c:v>1.0341455490157194</c:v>
                </c:pt>
                <c:pt idx="28">
                  <c:v>1.0405971376426904</c:v>
                </c:pt>
                <c:pt idx="29">
                  <c:v>1.0334273730262695</c:v>
                </c:pt>
                <c:pt idx="30">
                  <c:v>1.0310201441459759</c:v>
                </c:pt>
                <c:pt idx="31">
                  <c:v>1.0205639077117226</c:v>
                </c:pt>
                <c:pt idx="32">
                  <c:v>1.0383922015444993</c:v>
                </c:pt>
                <c:pt idx="33">
                  <c:v>1.0403263100771536</c:v>
                </c:pt>
                <c:pt idx="34">
                  <c:v>1.1118195075920048</c:v>
                </c:pt>
                <c:pt idx="35">
                  <c:v>1.1179069983445247</c:v>
                </c:pt>
                <c:pt idx="36">
                  <c:v>1.1058617746541206</c:v>
                </c:pt>
                <c:pt idx="37">
                  <c:v>1.153507801175242</c:v>
                </c:pt>
                <c:pt idx="38">
                  <c:v>1.1830794289059119</c:v>
                </c:pt>
                <c:pt idx="39">
                  <c:v>1.2239756853988339</c:v>
                </c:pt>
                <c:pt idx="40">
                  <c:v>1.258356977607054</c:v>
                </c:pt>
                <c:pt idx="41">
                  <c:v>1.2960832741897326</c:v>
                </c:pt>
                <c:pt idx="42">
                  <c:v>1.3026396424125211</c:v>
                </c:pt>
                <c:pt idx="43">
                  <c:v>1.312514730677883</c:v>
                </c:pt>
                <c:pt idx="44">
                  <c:v>1.3214938769987146</c:v>
                </c:pt>
                <c:pt idx="45">
                  <c:v>1.2691649247215093</c:v>
                </c:pt>
                <c:pt idx="46">
                  <c:v>1.2471190084514887</c:v>
                </c:pt>
                <c:pt idx="47">
                  <c:v>1.2223935235545142</c:v>
                </c:pt>
                <c:pt idx="48">
                  <c:v>1.1831748409432257</c:v>
                </c:pt>
                <c:pt idx="49">
                  <c:v>1.1768488909390857</c:v>
                </c:pt>
                <c:pt idx="50">
                  <c:v>1.2110576962216995</c:v>
                </c:pt>
                <c:pt idx="51">
                  <c:v>1.1465627935502403</c:v>
                </c:pt>
                <c:pt idx="52">
                  <c:v>1.1006887481012189</c:v>
                </c:pt>
                <c:pt idx="53">
                  <c:v>1.1032732099349067</c:v>
                </c:pt>
                <c:pt idx="54">
                  <c:v>1.1076626279596224</c:v>
                </c:pt>
                <c:pt idx="55">
                  <c:v>1.0782386140048228</c:v>
                </c:pt>
                <c:pt idx="56">
                  <c:v>1.0758462421113024</c:v>
                </c:pt>
                <c:pt idx="57">
                  <c:v>1.0809449595267251</c:v>
                </c:pt>
                <c:pt idx="58">
                  <c:v>1.0976024637259258</c:v>
                </c:pt>
                <c:pt idx="59">
                  <c:v>1.1192595316905725</c:v>
                </c:pt>
                <c:pt idx="60">
                  <c:v>1.1442625050579149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6-D54A-8E35-26E16483C2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0705664"/>
        <c:axId val="1"/>
      </c:barChart>
      <c:catAx>
        <c:axId val="201070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2010705664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BF1CB-458F-C84C-A16E-CFDABA424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237EF1-54F0-3446-A91A-76D5371FB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4D11E-867B-284F-842E-67569919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8FB25-2DAE-4340-9162-7F0FEFCE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DA95-1B7A-624D-92F5-C67C99F61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5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C3257-E5D7-5F48-86C1-EFC85D5C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F8FEF-BED0-2B45-9430-910C684C5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6300D-475C-3A47-993C-04678D53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1A9AC-CC49-0946-B8CB-5F95661C2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57F51-76DE-4F40-82AA-1B50CA34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7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71D12-D6B9-C546-BA71-4E2BA67E3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9E8A0-A6FC-FE45-80E5-5B7F5D5DF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77F3-C1D8-3148-9D43-2FB415B44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19163-C82B-4443-A436-1EB37351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AB275-D41E-8D47-BA5E-9CDDA0077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5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8D88-31B4-6347-B22F-BA27A8404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34B78-958E-C448-B47B-233F57FB7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61B25-9BD4-AE4E-B679-BF8158ED3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8799-B380-4F45-87AB-87D190C9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5E101-035A-434C-889A-9CAA9860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9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929BB-987A-EE41-B260-0810EABE0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4231C-AA2E-D54B-8A8C-DD6B4E0A7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225D9-7307-524C-B093-D971E8819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00390-CDE1-3941-B9BA-6A671485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6B3E4-5244-7C49-A2AF-5F20E81CE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9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E76FC-4107-5243-A18D-29D2D927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31D4-F70D-D941-BC7E-BD4299A10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CE7A5-E7F4-1E4A-82F8-936CD8EFB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0257E-FDD6-7A4B-9D22-6BDC8A38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B8853-9398-F243-955F-58A46F94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0979E-94E9-0846-AED3-A15A18FC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1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B0908-65D8-B04F-85DC-7132A64A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474A9-9FE8-0448-9F0E-1526081E8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289B4-547C-D246-A43C-58A64AA80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91BBD-DB15-1A40-B239-ED4C02270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C9C05-B325-C84A-9718-CB486FD0E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F48C05-ED41-7B48-A6F8-26F11A08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79EA86-45B1-BE45-BACC-5BA67FAF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19FBC7-1CE0-DA4F-AF14-E96ADEDA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0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4B30F-D65A-B443-934A-5419F232C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045EF-F554-6B4E-989B-7FFFC1ACD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40B5B6-FEB5-FF40-992F-9B8ED3FA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ECAEA-C807-C645-882A-B89D2827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8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060525-C538-E244-8B4A-291D5936F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F7064-0D6F-8D47-BE05-328ABD0A2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B49CD-C45E-EC4C-A52B-351DF9308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2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EC0CB-AB6A-1C43-86F7-8C68C92F5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3C064-AD42-5C48-9015-1EAD77023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23E88-45EC-BB4A-BCD5-F0CFB0F37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684AF-26F6-414C-8A4D-218E381A5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1ED5B-01E5-2A4D-AC46-7FB8CD548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C3D4B-6D24-6D4B-8672-A587A90D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2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BA17-7D52-154B-9A0D-EA3F13E6A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B9872-B0ED-CA45-A267-95596E41F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6EF4E-157E-E64C-8883-A53884476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46FC0-42D7-4740-A3F8-B8DA8C5D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26409-EF32-F14D-995C-96C9B7C1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2A5C3-DC3B-6E4D-848D-EF20492D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9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81C3D3-C075-8944-A21C-7623273E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C2B18-1A3A-0C40-8961-3BBCDED55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7E30A-027D-094C-A973-7EBAF012B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8597-CE1E-E54B-B173-A6CC5B62850B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F84F0-47F4-5244-AFBE-4AE95E95C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BBD57-34BA-5840-BE80-9A1F00244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2033E-780C-F54C-93BA-F9E7B5CE3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4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1CDEEE-2BC6-4ECA-8405-CC8CC674D8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0" t="16938" r="35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8805C0-0D96-E042-B673-8A2F0568F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Germany</a:t>
            </a:r>
            <a:br>
              <a:rPr lang="en-US" sz="6600" dirty="0"/>
            </a:br>
            <a:r>
              <a:rPr lang="en-US" sz="6600" dirty="0"/>
              <a:t>Sector Balance Sheets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3D5A9E-5C83-2D49-BCFE-06F9E78D6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6398159"/>
            <a:ext cx="1143000" cy="190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7C5BF6-88B5-8943-AD24-5BE2DA1094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" y="6489592"/>
            <a:ext cx="2581275" cy="41397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FBC03E0-9E15-3249-987F-1DA3C2CD53AA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17D3076-37A7-C142-8CFB-74D2A3690B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3191" y="6593857"/>
            <a:ext cx="1811265" cy="26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18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592149"/>
              </p:ext>
            </p:extLst>
          </p:nvPr>
        </p:nvGraphicFramePr>
        <p:xfrm>
          <a:off x="1575621" y="792480"/>
          <a:ext cx="9040758" cy="527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672CDA5-EE04-3146-B5F9-BE97E8B08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8CFBED-B18B-6749-BD31-A7146D784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8F228F-21AE-DA48-BCA0-31D549D483D5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07C947-3152-CD43-8C85-0E5C43F49F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00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517460"/>
              </p:ext>
            </p:extLst>
          </p:nvPr>
        </p:nvGraphicFramePr>
        <p:xfrm>
          <a:off x="1632585" y="864870"/>
          <a:ext cx="8926830" cy="512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519CC64-FB60-4E4E-A064-96E3577AF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026DA4-5C0F-C041-AB1D-A768F4FE8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2CB6104-7DBA-C344-820A-EF6376FAC849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BE320F-6C06-B442-A4BE-87AE97686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8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EDCBC20-F988-994A-8452-D4C428FE54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289154"/>
              </p:ext>
            </p:extLst>
          </p:nvPr>
        </p:nvGraphicFramePr>
        <p:xfrm>
          <a:off x="1428231" y="670560"/>
          <a:ext cx="9335538" cy="551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7ADC62C-E772-F949-8C86-AE1168FC9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ECA68B-9985-6249-A62E-2BD8840B2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297E85C-A123-DB4A-980C-569ADA4988DF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6CB238-2596-6E4D-BB94-9C9685275B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104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806293"/>
              </p:ext>
            </p:extLst>
          </p:nvPr>
        </p:nvGraphicFramePr>
        <p:xfrm>
          <a:off x="1479240" y="754380"/>
          <a:ext cx="9233520" cy="534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FE17CDF-706D-E043-B2F2-820CF9E09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06573-9791-8F44-8779-094B269B1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0E56295-B80D-E048-B3BC-D667513A84C5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C5ECFE-E6F3-AE40-B691-FDF51CD660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9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450225"/>
              </p:ext>
            </p:extLst>
          </p:nvPr>
        </p:nvGraphicFramePr>
        <p:xfrm>
          <a:off x="1402080" y="682517"/>
          <a:ext cx="9387840" cy="5492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E307CAA-8DD2-2F40-BC76-3C39AB74D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EDF9D4-0CD7-7746-97D1-2E7EAC3A77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AE734F-83B2-D446-B203-CB9A8522F343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F0D9CE-86DA-224F-BDDA-16A6AF24F3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2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1E57CDD-F2FD-BF40-91AA-22370C7E4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134012"/>
              </p:ext>
            </p:extLst>
          </p:nvPr>
        </p:nvGraphicFramePr>
        <p:xfrm>
          <a:off x="1376998" y="884238"/>
          <a:ext cx="9438005" cy="508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585DA07-5491-5146-B152-28CEDF6336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F4CC9E-9FDA-C64C-823F-1A31A69920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19DA1F-F851-E148-8566-05DB3A642C79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A64613-912A-8840-8477-3CD923805C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6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85DA07-5491-5146-B152-28CEDF633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F4CC9E-9FDA-C64C-823F-1A31A6992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DF5FC8F-9719-C140-A209-56DB8DD05D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156366"/>
              </p:ext>
            </p:extLst>
          </p:nvPr>
        </p:nvGraphicFramePr>
        <p:xfrm>
          <a:off x="1629533" y="866930"/>
          <a:ext cx="8932935" cy="512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32BC1EA-DE11-F54D-94BA-F47ABF54C4EB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DE1D19-B038-474A-8E78-1336C21C59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5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131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Germany Sector Balance 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Germany Sector Balance Sheets</dc:title>
  <dc:creator>Michael Grady</dc:creator>
  <cp:lastModifiedBy>Michael Grady</cp:lastModifiedBy>
  <cp:revision>13</cp:revision>
  <dcterms:created xsi:type="dcterms:W3CDTF">2020-08-25T15:35:07Z</dcterms:created>
  <dcterms:modified xsi:type="dcterms:W3CDTF">2020-09-09T15:25:02Z</dcterms:modified>
</cp:coreProperties>
</file>